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  <p:sldMasterId id="2147483788" r:id="rId5"/>
  </p:sldMasterIdLst>
  <p:notesMasterIdLst>
    <p:notesMasterId r:id="rId33"/>
  </p:notesMasterIdLst>
  <p:handoutMasterIdLst>
    <p:handoutMasterId r:id="rId34"/>
  </p:handoutMasterIdLst>
  <p:sldIdLst>
    <p:sldId id="2145708247" r:id="rId6"/>
    <p:sldId id="2145708256" r:id="rId7"/>
    <p:sldId id="2134807027" r:id="rId8"/>
    <p:sldId id="289" r:id="rId9"/>
    <p:sldId id="2145708244" r:id="rId10"/>
    <p:sldId id="2145708245" r:id="rId11"/>
    <p:sldId id="2145708249" r:id="rId12"/>
    <p:sldId id="2134807045" r:id="rId13"/>
    <p:sldId id="2145708248" r:id="rId14"/>
    <p:sldId id="8815" r:id="rId15"/>
    <p:sldId id="690" r:id="rId16"/>
    <p:sldId id="684" r:id="rId17"/>
    <p:sldId id="685" r:id="rId18"/>
    <p:sldId id="682" r:id="rId19"/>
    <p:sldId id="683" r:id="rId20"/>
    <p:sldId id="686" r:id="rId21"/>
    <p:sldId id="689" r:id="rId22"/>
    <p:sldId id="687" r:id="rId23"/>
    <p:sldId id="688" r:id="rId24"/>
    <p:sldId id="692" r:id="rId25"/>
    <p:sldId id="693" r:id="rId26"/>
    <p:sldId id="2145708250" r:id="rId27"/>
    <p:sldId id="2145708251" r:id="rId28"/>
    <p:sldId id="2145708254" r:id="rId29"/>
    <p:sldId id="2145708255" r:id="rId30"/>
    <p:sldId id="2145708252" r:id="rId31"/>
    <p:sldId id="2134807011" r:id="rId32"/>
  </p:sldIdLst>
  <p:sldSz cx="12192000" cy="6858000"/>
  <p:notesSz cx="6858000" cy="9144000"/>
  <p:embeddedFontLst>
    <p:embeddedFont>
      <p:font typeface="DM Sans" pitchFamily="2" charset="0"/>
      <p:regular r:id="rId35"/>
      <p:bold r:id="rId36"/>
      <p:italic r:id="rId37"/>
      <p:boldItalic r:id="rId38"/>
    </p:embeddedFont>
    <p:embeddedFont>
      <p:font typeface="DM Sans Medium" pitchFamily="2" charset="0"/>
      <p:regular r:id="rId39"/>
      <p:italic r:id="rId40"/>
    </p:embeddedFont>
    <p:embeddedFont>
      <p:font typeface="Helvetica" panose="020B0604020202020204" pitchFamily="34" charset="0"/>
      <p:regular r:id="rId41"/>
      <p:bold r:id="rId42"/>
      <p:italic r:id="rId43"/>
      <p:boldItalic r:id="rId44"/>
    </p:embeddedFont>
    <p:embeddedFont>
      <p:font typeface="Host Grotesk" panose="020B0504030402000203" pitchFamily="34" charset="0"/>
      <p:regular r:id="rId45"/>
      <p:bold r:id="rId46"/>
      <p:italic r:id="rId47"/>
      <p:boldItalic r:id="rId48"/>
    </p:embeddedFont>
    <p:embeddedFont>
      <p:font typeface="Host Grotesk SemiBold" panose="020B0504030402000203" pitchFamily="34" charset="0"/>
      <p:regular r:id="rId49"/>
      <p:bold r:id="rId50"/>
      <p:italic r:id="rId51"/>
      <p:boldItalic r:id="rId52"/>
    </p:embeddedFont>
  </p:embeddedFontLst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99748B1-3FC2-4160-9CA8-D8A29C874703}" v="4" dt="2026-09-17T21:34:06.80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00" autoAdjust="0"/>
    <p:restoredTop sz="94725"/>
  </p:normalViewPr>
  <p:slideViewPr>
    <p:cSldViewPr snapToGrid="0" showGuides="1">
      <p:cViewPr varScale="1">
        <p:scale>
          <a:sx n="135" d="100"/>
          <a:sy n="135" d="100"/>
        </p:scale>
        <p:origin x="106" y="1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0" d="100"/>
          <a:sy n="80" d="100"/>
        </p:scale>
        <p:origin x="3144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font" Target="fonts/font5.fntdata"/><Relationship Id="rId21" Type="http://schemas.openxmlformats.org/officeDocument/2006/relationships/slide" Target="slides/slide16.xml"/><Relationship Id="rId34" Type="http://schemas.openxmlformats.org/officeDocument/2006/relationships/handoutMaster" Target="handoutMasters/handoutMaster1.xml"/><Relationship Id="rId42" Type="http://schemas.openxmlformats.org/officeDocument/2006/relationships/font" Target="fonts/font8.fntdata"/><Relationship Id="rId47" Type="http://schemas.openxmlformats.org/officeDocument/2006/relationships/font" Target="fonts/font13.fntdata"/><Relationship Id="rId50" Type="http://schemas.openxmlformats.org/officeDocument/2006/relationships/font" Target="fonts/font16.fntdata"/><Relationship Id="rId55" Type="http://schemas.openxmlformats.org/officeDocument/2006/relationships/theme" Target="theme/theme1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font" Target="fonts/font3.fntdata"/><Relationship Id="rId40" Type="http://schemas.openxmlformats.org/officeDocument/2006/relationships/font" Target="fonts/font6.fntdata"/><Relationship Id="rId45" Type="http://schemas.openxmlformats.org/officeDocument/2006/relationships/font" Target="fonts/font11.fntdata"/><Relationship Id="rId53" Type="http://schemas.openxmlformats.org/officeDocument/2006/relationships/presProps" Target="presProps.xml"/><Relationship Id="rId58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font" Target="fonts/font1.fntdata"/><Relationship Id="rId43" Type="http://schemas.openxmlformats.org/officeDocument/2006/relationships/font" Target="fonts/font9.fntdata"/><Relationship Id="rId48" Type="http://schemas.openxmlformats.org/officeDocument/2006/relationships/font" Target="fonts/font14.fntdata"/><Relationship Id="rId56" Type="http://schemas.openxmlformats.org/officeDocument/2006/relationships/tableStyles" Target="tableStyles.xml"/><Relationship Id="rId8" Type="http://schemas.openxmlformats.org/officeDocument/2006/relationships/slide" Target="slides/slide3.xml"/><Relationship Id="rId51" Type="http://schemas.openxmlformats.org/officeDocument/2006/relationships/font" Target="fonts/font17.fntdata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notesMaster" Target="notesMasters/notesMaster1.xml"/><Relationship Id="rId38" Type="http://schemas.openxmlformats.org/officeDocument/2006/relationships/font" Target="fonts/font4.fntdata"/><Relationship Id="rId46" Type="http://schemas.openxmlformats.org/officeDocument/2006/relationships/font" Target="fonts/font12.fntdata"/><Relationship Id="rId20" Type="http://schemas.openxmlformats.org/officeDocument/2006/relationships/slide" Target="slides/slide15.xml"/><Relationship Id="rId41" Type="http://schemas.openxmlformats.org/officeDocument/2006/relationships/font" Target="fonts/font7.fntdata"/><Relationship Id="rId54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font" Target="fonts/font2.fntdata"/><Relationship Id="rId49" Type="http://schemas.openxmlformats.org/officeDocument/2006/relationships/font" Target="fonts/font15.fntdata"/><Relationship Id="rId57" Type="http://schemas.microsoft.com/office/2016/11/relationships/changesInfo" Target="changesInfos/changesInfo1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font" Target="fonts/font10.fntdata"/><Relationship Id="rId52" Type="http://schemas.openxmlformats.org/officeDocument/2006/relationships/font" Target="fonts/font18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hnnie Wilkenschildt" userId="a0541180-0ad8-4720-beb3-2857d3f31714" providerId="ADAL" clId="{E8257C32-23C3-4901-9187-5FCBE2E2FA80}"/>
    <pc:docChg chg="undo custSel addSld delSld modSld sldOrd">
      <pc:chgData name="Johnnie Wilkenschildt" userId="a0541180-0ad8-4720-beb3-2857d3f31714" providerId="ADAL" clId="{E8257C32-23C3-4901-9187-5FCBE2E2FA80}" dt="2026-09-17T21:35:07.374" v="913" actId="47"/>
      <pc:docMkLst>
        <pc:docMk/>
      </pc:docMkLst>
      <pc:sldChg chg="modSp mod modShow">
        <pc:chgData name="Johnnie Wilkenschildt" userId="a0541180-0ad8-4720-beb3-2857d3f31714" providerId="ADAL" clId="{E8257C32-23C3-4901-9187-5FCBE2E2FA80}" dt="2026-09-17T21:34:59.446" v="912" actId="34476"/>
        <pc:sldMkLst>
          <pc:docMk/>
          <pc:sldMk cId="4254978840" sldId="682"/>
        </pc:sldMkLst>
        <pc:spChg chg="mod">
          <ac:chgData name="Johnnie Wilkenschildt" userId="a0541180-0ad8-4720-beb3-2857d3f31714" providerId="ADAL" clId="{E8257C32-23C3-4901-9187-5FCBE2E2FA80}" dt="2026-09-04T21:37:51.740" v="104" actId="1035"/>
          <ac:spMkLst>
            <pc:docMk/>
            <pc:sldMk cId="4254978840" sldId="682"/>
            <ac:spMk id="5" creationId="{3B618162-923A-97AD-6D9A-1425F3FF1CBA}"/>
          </ac:spMkLst>
        </pc:spChg>
      </pc:sldChg>
      <pc:sldChg chg="mod modShow">
        <pc:chgData name="Johnnie Wilkenschildt" userId="a0541180-0ad8-4720-beb3-2857d3f31714" providerId="ADAL" clId="{E8257C32-23C3-4901-9187-5FCBE2E2FA80}" dt="2026-09-17T21:34:59.446" v="912" actId="34476"/>
        <pc:sldMkLst>
          <pc:docMk/>
          <pc:sldMk cId="1469307882" sldId="683"/>
        </pc:sldMkLst>
      </pc:sldChg>
      <pc:sldChg chg="modSp mod ord">
        <pc:chgData name="Johnnie Wilkenschildt" userId="a0541180-0ad8-4720-beb3-2857d3f31714" providerId="ADAL" clId="{E8257C32-23C3-4901-9187-5FCBE2E2FA80}" dt="2026-09-04T21:37:46.269" v="94" actId="1035"/>
        <pc:sldMkLst>
          <pc:docMk/>
          <pc:sldMk cId="3797519652" sldId="684"/>
        </pc:sldMkLst>
        <pc:spChg chg="mod">
          <ac:chgData name="Johnnie Wilkenschildt" userId="a0541180-0ad8-4720-beb3-2857d3f31714" providerId="ADAL" clId="{E8257C32-23C3-4901-9187-5FCBE2E2FA80}" dt="2026-09-04T21:37:46.269" v="94" actId="1035"/>
          <ac:spMkLst>
            <pc:docMk/>
            <pc:sldMk cId="3797519652" sldId="684"/>
            <ac:spMk id="5" creationId="{3B618162-923A-97AD-6D9A-1425F3FF1CBA}"/>
          </ac:spMkLst>
        </pc:spChg>
      </pc:sldChg>
      <pc:sldChg chg="ord">
        <pc:chgData name="Johnnie Wilkenschildt" userId="a0541180-0ad8-4720-beb3-2857d3f31714" providerId="ADAL" clId="{E8257C32-23C3-4901-9187-5FCBE2E2FA80}" dt="2026-09-04T21:37:40.081" v="84"/>
        <pc:sldMkLst>
          <pc:docMk/>
          <pc:sldMk cId="3910617536" sldId="685"/>
        </pc:sldMkLst>
      </pc:sldChg>
      <pc:sldChg chg="modSp mod modShow">
        <pc:chgData name="Johnnie Wilkenschildt" userId="a0541180-0ad8-4720-beb3-2857d3f31714" providerId="ADAL" clId="{E8257C32-23C3-4901-9187-5FCBE2E2FA80}" dt="2026-09-17T21:34:59.446" v="912" actId="34476"/>
        <pc:sldMkLst>
          <pc:docMk/>
          <pc:sldMk cId="3761260230" sldId="686"/>
        </pc:sldMkLst>
        <pc:spChg chg="mod">
          <ac:chgData name="Johnnie Wilkenschildt" userId="a0541180-0ad8-4720-beb3-2857d3f31714" providerId="ADAL" clId="{E8257C32-23C3-4901-9187-5FCBE2E2FA80}" dt="2026-09-04T21:37:58.549" v="114" actId="1035"/>
          <ac:spMkLst>
            <pc:docMk/>
            <pc:sldMk cId="3761260230" sldId="686"/>
            <ac:spMk id="5" creationId="{3B618162-923A-97AD-6D9A-1425F3FF1CBA}"/>
          </ac:spMkLst>
        </pc:spChg>
      </pc:sldChg>
      <pc:sldChg chg="modSp mod modShow">
        <pc:chgData name="Johnnie Wilkenschildt" userId="a0541180-0ad8-4720-beb3-2857d3f31714" providerId="ADAL" clId="{E8257C32-23C3-4901-9187-5FCBE2E2FA80}" dt="2026-09-17T21:34:59.446" v="912" actId="34476"/>
        <pc:sldMkLst>
          <pc:docMk/>
          <pc:sldMk cId="1125224092" sldId="687"/>
        </pc:sldMkLst>
        <pc:spChg chg="mod">
          <ac:chgData name="Johnnie Wilkenschildt" userId="a0541180-0ad8-4720-beb3-2857d3f31714" providerId="ADAL" clId="{E8257C32-23C3-4901-9187-5FCBE2E2FA80}" dt="2026-09-04T21:38:05.680" v="124" actId="1035"/>
          <ac:spMkLst>
            <pc:docMk/>
            <pc:sldMk cId="1125224092" sldId="687"/>
            <ac:spMk id="5" creationId="{3B618162-923A-97AD-6D9A-1425F3FF1CBA}"/>
          </ac:spMkLst>
        </pc:spChg>
      </pc:sldChg>
      <pc:sldChg chg="mod modShow">
        <pc:chgData name="Johnnie Wilkenschildt" userId="a0541180-0ad8-4720-beb3-2857d3f31714" providerId="ADAL" clId="{E8257C32-23C3-4901-9187-5FCBE2E2FA80}" dt="2026-09-17T21:34:59.446" v="912" actId="34476"/>
        <pc:sldMkLst>
          <pc:docMk/>
          <pc:sldMk cId="1615290077" sldId="688"/>
        </pc:sldMkLst>
      </pc:sldChg>
      <pc:sldChg chg="mod modShow">
        <pc:chgData name="Johnnie Wilkenschildt" userId="a0541180-0ad8-4720-beb3-2857d3f31714" providerId="ADAL" clId="{E8257C32-23C3-4901-9187-5FCBE2E2FA80}" dt="2026-09-17T21:34:59.446" v="912" actId="34476"/>
        <pc:sldMkLst>
          <pc:docMk/>
          <pc:sldMk cId="3108047044" sldId="689"/>
        </pc:sldMkLst>
      </pc:sldChg>
      <pc:sldChg chg="modSp mod modShow">
        <pc:chgData name="Johnnie Wilkenschildt" userId="a0541180-0ad8-4720-beb3-2857d3f31714" providerId="ADAL" clId="{E8257C32-23C3-4901-9187-5FCBE2E2FA80}" dt="2026-09-17T21:34:59.446" v="912" actId="34476"/>
        <pc:sldMkLst>
          <pc:docMk/>
          <pc:sldMk cId="26224907" sldId="692"/>
        </pc:sldMkLst>
        <pc:spChg chg="mod">
          <ac:chgData name="Johnnie Wilkenschildt" userId="a0541180-0ad8-4720-beb3-2857d3f31714" providerId="ADAL" clId="{E8257C32-23C3-4901-9187-5FCBE2E2FA80}" dt="2026-09-04T21:38:13.311" v="134" actId="1035"/>
          <ac:spMkLst>
            <pc:docMk/>
            <pc:sldMk cId="26224907" sldId="692"/>
            <ac:spMk id="5" creationId="{98B7946A-4988-68EE-B801-96A2D2D7A34C}"/>
          </ac:spMkLst>
        </pc:spChg>
      </pc:sldChg>
      <pc:sldChg chg="mod modShow">
        <pc:chgData name="Johnnie Wilkenschildt" userId="a0541180-0ad8-4720-beb3-2857d3f31714" providerId="ADAL" clId="{E8257C32-23C3-4901-9187-5FCBE2E2FA80}" dt="2026-09-17T21:34:59.446" v="912" actId="34476"/>
        <pc:sldMkLst>
          <pc:docMk/>
          <pc:sldMk cId="3501980971" sldId="693"/>
        </pc:sldMkLst>
      </pc:sldChg>
      <pc:sldChg chg="modSp mod">
        <pc:chgData name="Johnnie Wilkenschildt" userId="a0541180-0ad8-4720-beb3-2857d3f31714" providerId="ADAL" clId="{E8257C32-23C3-4901-9187-5FCBE2E2FA80}" dt="2026-09-15T20:04:18.027" v="716" actId="20577"/>
        <pc:sldMkLst>
          <pc:docMk/>
          <pc:sldMk cId="2105671965" sldId="2134807011"/>
        </pc:sldMkLst>
        <pc:spChg chg="mod">
          <ac:chgData name="Johnnie Wilkenschildt" userId="a0541180-0ad8-4720-beb3-2857d3f31714" providerId="ADAL" clId="{E8257C32-23C3-4901-9187-5FCBE2E2FA80}" dt="2026-09-15T20:04:18.027" v="716" actId="20577"/>
          <ac:spMkLst>
            <pc:docMk/>
            <pc:sldMk cId="2105671965" sldId="2134807011"/>
            <ac:spMk id="23" creationId="{63716A72-D6E1-4443-A0CD-2E00AB809012}"/>
          </ac:spMkLst>
        </pc:spChg>
      </pc:sldChg>
      <pc:sldChg chg="addSp delSp modSp mod">
        <pc:chgData name="Johnnie Wilkenschildt" userId="a0541180-0ad8-4720-beb3-2857d3f31714" providerId="ADAL" clId="{E8257C32-23C3-4901-9187-5FCBE2E2FA80}" dt="2026-09-17T18:16:43.654" v="833" actId="20577"/>
        <pc:sldMkLst>
          <pc:docMk/>
          <pc:sldMk cId="3599738068" sldId="2134807027"/>
        </pc:sldMkLst>
        <pc:spChg chg="add mod">
          <ac:chgData name="Johnnie Wilkenschildt" userId="a0541180-0ad8-4720-beb3-2857d3f31714" providerId="ADAL" clId="{E8257C32-23C3-4901-9187-5FCBE2E2FA80}" dt="2026-09-17T18:11:59.816" v="818" actId="27636"/>
          <ac:spMkLst>
            <pc:docMk/>
            <pc:sldMk cId="3599738068" sldId="2134807027"/>
            <ac:spMk id="3" creationId="{3B76A25D-BA61-5EC6-16B8-111139C8068E}"/>
          </ac:spMkLst>
        </pc:spChg>
        <pc:spChg chg="add mod">
          <ac:chgData name="Johnnie Wilkenschildt" userId="a0541180-0ad8-4720-beb3-2857d3f31714" providerId="ADAL" clId="{E8257C32-23C3-4901-9187-5FCBE2E2FA80}" dt="2026-09-17T18:16:43.654" v="833" actId="20577"/>
          <ac:spMkLst>
            <pc:docMk/>
            <pc:sldMk cId="3599738068" sldId="2134807027"/>
            <ac:spMk id="5" creationId="{4CE5796F-8894-E58C-8102-2377DCA2E5F3}"/>
          </ac:spMkLst>
        </pc:spChg>
        <pc:spChg chg="mod">
          <ac:chgData name="Johnnie Wilkenschildt" userId="a0541180-0ad8-4720-beb3-2857d3f31714" providerId="ADAL" clId="{E8257C32-23C3-4901-9187-5FCBE2E2FA80}" dt="2026-09-17T18:10:37.768" v="798" actId="403"/>
          <ac:spMkLst>
            <pc:docMk/>
            <pc:sldMk cId="3599738068" sldId="2134807027"/>
            <ac:spMk id="8" creationId="{B557C4F7-302C-4C66-86D9-748662F83F63}"/>
          </ac:spMkLst>
        </pc:spChg>
        <pc:spChg chg="del mod">
          <ac:chgData name="Johnnie Wilkenschildt" userId="a0541180-0ad8-4720-beb3-2857d3f31714" providerId="ADAL" clId="{E8257C32-23C3-4901-9187-5FCBE2E2FA80}" dt="2026-09-17T18:10:52.283" v="799" actId="478"/>
          <ac:spMkLst>
            <pc:docMk/>
            <pc:sldMk cId="3599738068" sldId="2134807027"/>
            <ac:spMk id="80" creationId="{18990D6F-A73F-4B26-AB93-D8E019D9B219}"/>
          </ac:spMkLst>
        </pc:spChg>
      </pc:sldChg>
      <pc:sldChg chg="del ord">
        <pc:chgData name="Johnnie Wilkenschildt" userId="a0541180-0ad8-4720-beb3-2857d3f31714" providerId="ADAL" clId="{E8257C32-23C3-4901-9187-5FCBE2E2FA80}" dt="2026-09-17T21:35:07.374" v="913" actId="47"/>
        <pc:sldMkLst>
          <pc:docMk/>
          <pc:sldMk cId="2820435992" sldId="2134807043"/>
        </pc:sldMkLst>
      </pc:sldChg>
      <pc:sldChg chg="addSp delSp mod">
        <pc:chgData name="Johnnie Wilkenschildt" userId="a0541180-0ad8-4720-beb3-2857d3f31714" providerId="ADAL" clId="{E8257C32-23C3-4901-9187-5FCBE2E2FA80}" dt="2026-09-04T21:37:20.167" v="82" actId="22"/>
        <pc:sldMkLst>
          <pc:docMk/>
          <pc:sldMk cId="1253815043" sldId="2145708245"/>
        </pc:sldMkLst>
        <pc:spChg chg="add">
          <ac:chgData name="Johnnie Wilkenschildt" userId="a0541180-0ad8-4720-beb3-2857d3f31714" providerId="ADAL" clId="{E8257C32-23C3-4901-9187-5FCBE2E2FA80}" dt="2026-09-04T21:37:20.167" v="82" actId="22"/>
          <ac:spMkLst>
            <pc:docMk/>
            <pc:sldMk cId="1253815043" sldId="2145708245"/>
            <ac:spMk id="13" creationId="{E32F560B-3524-044C-BF25-C04EA3C02384}"/>
          </ac:spMkLst>
        </pc:spChg>
        <pc:spChg chg="add">
          <ac:chgData name="Johnnie Wilkenschildt" userId="a0541180-0ad8-4720-beb3-2857d3f31714" providerId="ADAL" clId="{E8257C32-23C3-4901-9187-5FCBE2E2FA80}" dt="2026-09-04T21:37:20.167" v="82" actId="22"/>
          <ac:spMkLst>
            <pc:docMk/>
            <pc:sldMk cId="1253815043" sldId="2145708245"/>
            <ac:spMk id="18" creationId="{97B56019-370B-E552-E20C-CF8B1DA80BDD}"/>
          </ac:spMkLst>
        </pc:spChg>
        <pc:picChg chg="add">
          <ac:chgData name="Johnnie Wilkenschildt" userId="a0541180-0ad8-4720-beb3-2857d3f31714" providerId="ADAL" clId="{E8257C32-23C3-4901-9187-5FCBE2E2FA80}" dt="2026-09-04T21:37:20.167" v="82" actId="22"/>
          <ac:picMkLst>
            <pc:docMk/>
            <pc:sldMk cId="1253815043" sldId="2145708245"/>
            <ac:picMk id="8" creationId="{C189D3E2-F58F-B98C-0E4F-176B4734C3FD}"/>
          </ac:picMkLst>
        </pc:picChg>
        <pc:picChg chg="add">
          <ac:chgData name="Johnnie Wilkenschildt" userId="a0541180-0ad8-4720-beb3-2857d3f31714" providerId="ADAL" clId="{E8257C32-23C3-4901-9187-5FCBE2E2FA80}" dt="2026-09-04T21:37:20.167" v="82" actId="22"/>
          <ac:picMkLst>
            <pc:docMk/>
            <pc:sldMk cId="1253815043" sldId="2145708245"/>
            <ac:picMk id="16" creationId="{CA63BADC-05D5-07FA-1513-4F34B31F76F9}"/>
          </ac:picMkLst>
        </pc:picChg>
      </pc:sldChg>
      <pc:sldChg chg="addSp delSp modSp mod">
        <pc:chgData name="Johnnie Wilkenschildt" userId="a0541180-0ad8-4720-beb3-2857d3f31714" providerId="ADAL" clId="{E8257C32-23C3-4901-9187-5FCBE2E2FA80}" dt="2026-09-17T21:34:45.716" v="911" actId="1076"/>
        <pc:sldMkLst>
          <pc:docMk/>
          <pc:sldMk cId="69937562" sldId="2145708247"/>
        </pc:sldMkLst>
        <pc:spChg chg="add del mod">
          <ac:chgData name="Johnnie Wilkenschildt" userId="a0541180-0ad8-4720-beb3-2857d3f31714" providerId="ADAL" clId="{E8257C32-23C3-4901-9187-5FCBE2E2FA80}" dt="2026-09-17T21:34:01.501" v="835" actId="478"/>
          <ac:spMkLst>
            <pc:docMk/>
            <pc:sldMk cId="69937562" sldId="2145708247"/>
            <ac:spMk id="3" creationId="{2F3670CB-58EE-2852-E751-A6E989B965EE}"/>
          </ac:spMkLst>
        </pc:spChg>
        <pc:spChg chg="add mod">
          <ac:chgData name="Johnnie Wilkenschildt" userId="a0541180-0ad8-4720-beb3-2857d3f31714" providerId="ADAL" clId="{E8257C32-23C3-4901-9187-5FCBE2E2FA80}" dt="2026-09-17T21:34:45.716" v="911" actId="1076"/>
          <ac:spMkLst>
            <pc:docMk/>
            <pc:sldMk cId="69937562" sldId="2145708247"/>
            <ac:spMk id="5" creationId="{9A7B847E-9721-CBC6-0E80-F3DC8FE01F0C}"/>
          </ac:spMkLst>
        </pc:spChg>
        <pc:spChg chg="mod">
          <ac:chgData name="Johnnie Wilkenschildt" userId="a0541180-0ad8-4720-beb3-2857d3f31714" providerId="ADAL" clId="{E8257C32-23C3-4901-9187-5FCBE2E2FA80}" dt="2026-09-15T19:51:20.221" v="712" actId="20577"/>
          <ac:spMkLst>
            <pc:docMk/>
            <pc:sldMk cId="69937562" sldId="2145708247"/>
            <ac:spMk id="15" creationId="{F83F603B-F8C9-6411-6E43-E4F92630789F}"/>
          </ac:spMkLst>
        </pc:spChg>
      </pc:sldChg>
      <pc:sldChg chg="modSp mod">
        <pc:chgData name="Johnnie Wilkenschildt" userId="a0541180-0ad8-4720-beb3-2857d3f31714" providerId="ADAL" clId="{E8257C32-23C3-4901-9187-5FCBE2E2FA80}" dt="2026-09-14T23:09:45.676" v="433" actId="20577"/>
        <pc:sldMkLst>
          <pc:docMk/>
          <pc:sldMk cId="2384679299" sldId="2145708250"/>
        </pc:sldMkLst>
        <pc:spChg chg="mod">
          <ac:chgData name="Johnnie Wilkenschildt" userId="a0541180-0ad8-4720-beb3-2857d3f31714" providerId="ADAL" clId="{E8257C32-23C3-4901-9187-5FCBE2E2FA80}" dt="2026-09-14T23:09:45.676" v="433" actId="20577"/>
          <ac:spMkLst>
            <pc:docMk/>
            <pc:sldMk cId="2384679299" sldId="2145708250"/>
            <ac:spMk id="3" creationId="{0EECB3D9-D3E2-18FE-273D-E3EB735FF786}"/>
          </ac:spMkLst>
        </pc:spChg>
      </pc:sldChg>
      <pc:sldChg chg="addSp modSp mod">
        <pc:chgData name="Johnnie Wilkenschildt" userId="a0541180-0ad8-4720-beb3-2857d3f31714" providerId="ADAL" clId="{E8257C32-23C3-4901-9187-5FCBE2E2FA80}" dt="2026-09-08T17:43:14.887" v="153" actId="1037"/>
        <pc:sldMkLst>
          <pc:docMk/>
          <pc:sldMk cId="1600877133" sldId="2145708251"/>
        </pc:sldMkLst>
        <pc:spChg chg="mod">
          <ac:chgData name="Johnnie Wilkenschildt" userId="a0541180-0ad8-4720-beb3-2857d3f31714" providerId="ADAL" clId="{E8257C32-23C3-4901-9187-5FCBE2E2FA80}" dt="2026-09-08T17:42:56.059" v="147" actId="1076"/>
          <ac:spMkLst>
            <pc:docMk/>
            <pc:sldMk cId="1600877133" sldId="2145708251"/>
            <ac:spMk id="12" creationId="{2A3717D3-4E08-CD3C-6CF5-3A9C630B57DF}"/>
          </ac:spMkLst>
        </pc:spChg>
        <pc:picChg chg="add mod">
          <ac:chgData name="Johnnie Wilkenschildt" userId="a0541180-0ad8-4720-beb3-2857d3f31714" providerId="ADAL" clId="{E8257C32-23C3-4901-9187-5FCBE2E2FA80}" dt="2026-09-08T17:43:14.887" v="153" actId="1037"/>
          <ac:picMkLst>
            <pc:docMk/>
            <pc:sldMk cId="1600877133" sldId="2145708251"/>
            <ac:picMk id="3" creationId="{3417DD83-79AC-9D9A-51B3-B3F2748DBAD2}"/>
          </ac:picMkLst>
        </pc:picChg>
        <pc:picChg chg="mod">
          <ac:chgData name="Johnnie Wilkenschildt" userId="a0541180-0ad8-4720-beb3-2857d3f31714" providerId="ADAL" clId="{E8257C32-23C3-4901-9187-5FCBE2E2FA80}" dt="2026-09-08T17:42:56.059" v="147" actId="1076"/>
          <ac:picMkLst>
            <pc:docMk/>
            <pc:sldMk cId="1600877133" sldId="2145708251"/>
            <ac:picMk id="10" creationId="{A8784473-DB1C-1C75-7A99-A6E721E03017}"/>
          </ac:picMkLst>
        </pc:picChg>
        <pc:picChg chg="mod">
          <ac:chgData name="Johnnie Wilkenschildt" userId="a0541180-0ad8-4720-beb3-2857d3f31714" providerId="ADAL" clId="{E8257C32-23C3-4901-9187-5FCBE2E2FA80}" dt="2026-09-08T17:42:56.059" v="147" actId="1076"/>
          <ac:picMkLst>
            <pc:docMk/>
            <pc:sldMk cId="1600877133" sldId="2145708251"/>
            <ac:picMk id="11" creationId="{CAD2ECCD-F74F-EE4D-51F4-F91AED4BE80F}"/>
          </ac:picMkLst>
        </pc:picChg>
        <pc:picChg chg="mod">
          <ac:chgData name="Johnnie Wilkenschildt" userId="a0541180-0ad8-4720-beb3-2857d3f31714" providerId="ADAL" clId="{E8257C32-23C3-4901-9187-5FCBE2E2FA80}" dt="2026-09-08T17:42:56.059" v="147" actId="1076"/>
          <ac:picMkLst>
            <pc:docMk/>
            <pc:sldMk cId="1600877133" sldId="2145708251"/>
            <ac:picMk id="18" creationId="{02CA6C57-2472-7C6E-7F17-3105AE43513F}"/>
          </ac:picMkLst>
        </pc:picChg>
        <pc:picChg chg="mod">
          <ac:chgData name="Johnnie Wilkenschildt" userId="a0541180-0ad8-4720-beb3-2857d3f31714" providerId="ADAL" clId="{E8257C32-23C3-4901-9187-5FCBE2E2FA80}" dt="2026-09-08T17:42:56.059" v="147" actId="1076"/>
          <ac:picMkLst>
            <pc:docMk/>
            <pc:sldMk cId="1600877133" sldId="2145708251"/>
            <ac:picMk id="21" creationId="{A01D6828-5EFE-B586-FBDC-362EE278D1BC}"/>
          </ac:picMkLst>
        </pc:picChg>
        <pc:picChg chg="mod">
          <ac:chgData name="Johnnie Wilkenschildt" userId="a0541180-0ad8-4720-beb3-2857d3f31714" providerId="ADAL" clId="{E8257C32-23C3-4901-9187-5FCBE2E2FA80}" dt="2026-09-08T17:42:56.059" v="147" actId="1076"/>
          <ac:picMkLst>
            <pc:docMk/>
            <pc:sldMk cId="1600877133" sldId="2145708251"/>
            <ac:picMk id="32" creationId="{D45AD070-39AC-D8CE-56F6-63F3924DE7D8}"/>
          </ac:picMkLst>
        </pc:picChg>
        <pc:picChg chg="mod">
          <ac:chgData name="Johnnie Wilkenschildt" userId="a0541180-0ad8-4720-beb3-2857d3f31714" providerId="ADAL" clId="{E8257C32-23C3-4901-9187-5FCBE2E2FA80}" dt="2026-09-08T17:42:56.059" v="147" actId="1076"/>
          <ac:picMkLst>
            <pc:docMk/>
            <pc:sldMk cId="1600877133" sldId="2145708251"/>
            <ac:picMk id="34" creationId="{96ECE605-0B0E-CA60-4E5D-2D27378A0172}"/>
          </ac:picMkLst>
        </pc:picChg>
        <pc:picChg chg="mod">
          <ac:chgData name="Johnnie Wilkenschildt" userId="a0541180-0ad8-4720-beb3-2857d3f31714" providerId="ADAL" clId="{E8257C32-23C3-4901-9187-5FCBE2E2FA80}" dt="2026-09-08T17:42:56.059" v="147" actId="1076"/>
          <ac:picMkLst>
            <pc:docMk/>
            <pc:sldMk cId="1600877133" sldId="2145708251"/>
            <ac:picMk id="37" creationId="{142DF6F7-3744-8033-CA0B-BC97993FA40F}"/>
          </ac:picMkLst>
        </pc:picChg>
        <pc:picChg chg="mod">
          <ac:chgData name="Johnnie Wilkenschildt" userId="a0541180-0ad8-4720-beb3-2857d3f31714" providerId="ADAL" clId="{E8257C32-23C3-4901-9187-5FCBE2E2FA80}" dt="2026-09-08T17:42:56.059" v="147" actId="1076"/>
          <ac:picMkLst>
            <pc:docMk/>
            <pc:sldMk cId="1600877133" sldId="2145708251"/>
            <ac:picMk id="38" creationId="{C8072499-D6FC-3733-5FCE-EF9CB23E6E6C}"/>
          </ac:picMkLst>
        </pc:picChg>
        <pc:picChg chg="mod">
          <ac:chgData name="Johnnie Wilkenschildt" userId="a0541180-0ad8-4720-beb3-2857d3f31714" providerId="ADAL" clId="{E8257C32-23C3-4901-9187-5FCBE2E2FA80}" dt="2026-09-08T17:42:56.059" v="147" actId="1076"/>
          <ac:picMkLst>
            <pc:docMk/>
            <pc:sldMk cId="1600877133" sldId="2145708251"/>
            <ac:picMk id="41" creationId="{91E4C4C1-8A44-B4B9-6D3E-2E5D43FA08F0}"/>
          </ac:picMkLst>
        </pc:picChg>
      </pc:sldChg>
      <pc:sldChg chg="delSp add del mod setBg">
        <pc:chgData name="Johnnie Wilkenschildt" userId="a0541180-0ad8-4720-beb3-2857d3f31714" providerId="ADAL" clId="{E8257C32-23C3-4901-9187-5FCBE2E2FA80}" dt="2026-09-04T21:39:01.918" v="139"/>
        <pc:sldMkLst>
          <pc:docMk/>
          <pc:sldMk cId="615420307" sldId="2145708252"/>
        </pc:sldMkLst>
      </pc:sldChg>
      <pc:sldChg chg="modSp add del mod ord">
        <pc:chgData name="Johnnie Wilkenschildt" userId="a0541180-0ad8-4720-beb3-2857d3f31714" providerId="ADAL" clId="{E8257C32-23C3-4901-9187-5FCBE2E2FA80}" dt="2026-09-16T21:28:06.713" v="717" actId="47"/>
        <pc:sldMkLst>
          <pc:docMk/>
          <pc:sldMk cId="3489027440" sldId="2145708253"/>
        </pc:sldMkLst>
      </pc:sldChg>
      <pc:sldChg chg="addSp delSp modSp new mod">
        <pc:chgData name="Johnnie Wilkenschildt" userId="a0541180-0ad8-4720-beb3-2857d3f31714" providerId="ADAL" clId="{E8257C32-23C3-4901-9187-5FCBE2E2FA80}" dt="2026-09-15T18:52:36.249" v="551" actId="20577"/>
        <pc:sldMkLst>
          <pc:docMk/>
          <pc:sldMk cId="1296520048" sldId="2145708254"/>
        </pc:sldMkLst>
        <pc:spChg chg="mod">
          <ac:chgData name="Johnnie Wilkenschildt" userId="a0541180-0ad8-4720-beb3-2857d3f31714" providerId="ADAL" clId="{E8257C32-23C3-4901-9187-5FCBE2E2FA80}" dt="2026-09-14T22:56:55.185" v="327" actId="20577"/>
          <ac:spMkLst>
            <pc:docMk/>
            <pc:sldMk cId="1296520048" sldId="2145708254"/>
            <ac:spMk id="2" creationId="{6123653C-1FB5-34E1-796B-6CCE257DFFCD}"/>
          </ac:spMkLst>
        </pc:spChg>
        <pc:spChg chg="add mod">
          <ac:chgData name="Johnnie Wilkenschildt" userId="a0541180-0ad8-4720-beb3-2857d3f31714" providerId="ADAL" clId="{E8257C32-23C3-4901-9187-5FCBE2E2FA80}" dt="2026-09-15T18:52:36.249" v="551" actId="20577"/>
          <ac:spMkLst>
            <pc:docMk/>
            <pc:sldMk cId="1296520048" sldId="2145708254"/>
            <ac:spMk id="8" creationId="{5D30D35A-AF2D-9473-3B41-6381D6AE6BF4}"/>
          </ac:spMkLst>
        </pc:spChg>
        <pc:graphicFrameChg chg="add mod modGraphic">
          <ac:chgData name="Johnnie Wilkenschildt" userId="a0541180-0ad8-4720-beb3-2857d3f31714" providerId="ADAL" clId="{E8257C32-23C3-4901-9187-5FCBE2E2FA80}" dt="2026-09-14T22:05:24.264" v="287" actId="113"/>
          <ac:graphicFrameMkLst>
            <pc:docMk/>
            <pc:sldMk cId="1296520048" sldId="2145708254"/>
            <ac:graphicFrameMk id="6" creationId="{87AFC8E3-041D-E56D-7BFD-27B9558B6878}"/>
          </ac:graphicFrameMkLst>
        </pc:graphicFrameChg>
        <pc:picChg chg="add mod">
          <ac:chgData name="Johnnie Wilkenschildt" userId="a0541180-0ad8-4720-beb3-2857d3f31714" providerId="ADAL" clId="{E8257C32-23C3-4901-9187-5FCBE2E2FA80}" dt="2026-09-14T22:58:23.568" v="336" actId="1036"/>
          <ac:picMkLst>
            <pc:docMk/>
            <pc:sldMk cId="1296520048" sldId="2145708254"/>
            <ac:picMk id="4" creationId="{151F05C8-713B-1490-584A-276E8A8A5EC2}"/>
          </ac:picMkLst>
        </pc:picChg>
      </pc:sldChg>
      <pc:sldChg chg="addSp delSp modSp add mod">
        <pc:chgData name="Johnnie Wilkenschildt" userId="a0541180-0ad8-4720-beb3-2857d3f31714" providerId="ADAL" clId="{E8257C32-23C3-4901-9187-5FCBE2E2FA80}" dt="2026-09-14T23:05:46.450" v="427" actId="6549"/>
        <pc:sldMkLst>
          <pc:docMk/>
          <pc:sldMk cId="2499042339" sldId="2145708255"/>
        </pc:sldMkLst>
        <pc:spChg chg="mod">
          <ac:chgData name="Johnnie Wilkenschildt" userId="a0541180-0ad8-4720-beb3-2857d3f31714" providerId="ADAL" clId="{E8257C32-23C3-4901-9187-5FCBE2E2FA80}" dt="2026-09-14T23:00:35.908" v="344" actId="20577"/>
          <ac:spMkLst>
            <pc:docMk/>
            <pc:sldMk cId="2499042339" sldId="2145708255"/>
            <ac:spMk id="2" creationId="{1C9C0AEA-47A0-294E-6C29-7F1F39906450}"/>
          </ac:spMkLst>
        </pc:spChg>
        <pc:spChg chg="add mod">
          <ac:chgData name="Johnnie Wilkenschildt" userId="a0541180-0ad8-4720-beb3-2857d3f31714" providerId="ADAL" clId="{E8257C32-23C3-4901-9187-5FCBE2E2FA80}" dt="2026-09-14T23:05:46.450" v="427" actId="6549"/>
          <ac:spMkLst>
            <pc:docMk/>
            <pc:sldMk cId="2499042339" sldId="2145708255"/>
            <ac:spMk id="9" creationId="{76D18C8F-1CDB-A4FF-16A5-5D254E0574AF}"/>
          </ac:spMkLst>
        </pc:spChg>
        <pc:graphicFrameChg chg="add mod modGraphic">
          <ac:chgData name="Johnnie Wilkenschildt" userId="a0541180-0ad8-4720-beb3-2857d3f31714" providerId="ADAL" clId="{E8257C32-23C3-4901-9187-5FCBE2E2FA80}" dt="2026-09-14T23:04:30.966" v="388" actId="404"/>
          <ac:graphicFrameMkLst>
            <pc:docMk/>
            <pc:sldMk cId="2499042339" sldId="2145708255"/>
            <ac:graphicFrameMk id="5" creationId="{AE506090-4B61-2E84-3880-3B41A05270B6}"/>
          </ac:graphicFrameMkLst>
        </pc:graphicFrameChg>
      </pc:sldChg>
      <pc:sldChg chg="addSp delSp modSp add mod ord">
        <pc:chgData name="Johnnie Wilkenschildt" userId="a0541180-0ad8-4720-beb3-2857d3f31714" providerId="ADAL" clId="{E8257C32-23C3-4901-9187-5FCBE2E2FA80}" dt="2026-09-17T18:09:58.082" v="791" actId="478"/>
        <pc:sldMkLst>
          <pc:docMk/>
          <pc:sldMk cId="227412857" sldId="2145708256"/>
        </pc:sldMkLst>
        <pc:spChg chg="add del mod">
          <ac:chgData name="Johnnie Wilkenschildt" userId="a0541180-0ad8-4720-beb3-2857d3f31714" providerId="ADAL" clId="{E8257C32-23C3-4901-9187-5FCBE2E2FA80}" dt="2026-09-17T18:09:56.983" v="790" actId="478"/>
          <ac:spMkLst>
            <pc:docMk/>
            <pc:sldMk cId="227412857" sldId="2145708256"/>
            <ac:spMk id="3" creationId="{CF2399FE-9BDD-E222-E8A8-27CA5F801E60}"/>
          </ac:spMkLst>
        </pc:spChg>
        <pc:spChg chg="add del mod">
          <ac:chgData name="Johnnie Wilkenschildt" userId="a0541180-0ad8-4720-beb3-2857d3f31714" providerId="ADAL" clId="{E8257C32-23C3-4901-9187-5FCBE2E2FA80}" dt="2026-09-17T18:09:55.035" v="789" actId="478"/>
          <ac:spMkLst>
            <pc:docMk/>
            <pc:sldMk cId="227412857" sldId="2145708256"/>
            <ac:spMk id="5" creationId="{C66AB945-3398-FB03-AE2A-7B493E3C8CFC}"/>
          </ac:spMkLst>
        </pc:spChg>
        <pc:spChg chg="add del mod">
          <ac:chgData name="Johnnie Wilkenschildt" userId="a0541180-0ad8-4720-beb3-2857d3f31714" providerId="ADAL" clId="{E8257C32-23C3-4901-9187-5FCBE2E2FA80}" dt="2026-09-17T18:09:58.082" v="791" actId="478"/>
          <ac:spMkLst>
            <pc:docMk/>
            <pc:sldMk cId="227412857" sldId="2145708256"/>
            <ac:spMk id="7" creationId="{558E4AAE-532E-75AC-FD6E-38DC529AD1C5}"/>
          </ac:spMkLst>
        </pc:spChg>
        <pc:spChg chg="add del mod">
          <ac:chgData name="Johnnie Wilkenschildt" userId="a0541180-0ad8-4720-beb3-2857d3f31714" providerId="ADAL" clId="{E8257C32-23C3-4901-9187-5FCBE2E2FA80}" dt="2026-09-17T18:09:58.082" v="791" actId="478"/>
          <ac:spMkLst>
            <pc:docMk/>
            <pc:sldMk cId="227412857" sldId="2145708256"/>
            <ac:spMk id="8" creationId="{097C75B5-93AE-E17C-65AE-9E1D26838F22}"/>
          </ac:spMkLst>
        </pc:spChg>
        <pc:spChg chg="del">
          <ac:chgData name="Johnnie Wilkenschildt" userId="a0541180-0ad8-4720-beb3-2857d3f31714" providerId="ADAL" clId="{E8257C32-23C3-4901-9187-5FCBE2E2FA80}" dt="2026-09-17T18:06:47.731" v="750" actId="478"/>
          <ac:spMkLst>
            <pc:docMk/>
            <pc:sldMk cId="227412857" sldId="2145708256"/>
            <ac:spMk id="80" creationId="{F394B64B-D35E-F46C-1D51-6A2DDE3265C1}"/>
          </ac:spMkLst>
        </pc:spChg>
      </pc:sldChg>
      <pc:sldMasterChg chg="delSldLayout">
        <pc:chgData name="Johnnie Wilkenschildt" userId="a0541180-0ad8-4720-beb3-2857d3f31714" providerId="ADAL" clId="{E8257C32-23C3-4901-9187-5FCBE2E2FA80}" dt="2026-09-15T19:51:32.296" v="713" actId="47"/>
        <pc:sldMasterMkLst>
          <pc:docMk/>
          <pc:sldMasterMk cId="149138282" sldId="2147483648"/>
        </pc:sldMasterMkLst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E312974-1DDC-25C0-56D3-3CCF8CA3A38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4D13A81-66CB-4DEB-116D-D8FE121267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5C3C61-CDFE-4A89-AFB3-6C770CD098E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44694C4-E0DB-6564-737B-05C8C863CCF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B1803B-64E7-0DE3-5216-D45CC9E2F7B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30A5E8-3228-44A3-ADE5-A4F7F3FBE9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76927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6CD27F-57ED-4050-A749-338366197E0D}" type="datetimeFigureOut">
              <a:rPr lang="sv-SE" smtClean="0"/>
              <a:t>2026-09-17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9CD586-C145-4C08-8ECD-C931AA62810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984160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Sinch Contact Pro provides an intelligent, highly automated, omnichannel customer service solution that is </a:t>
            </a:r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faster, more convenient and more reliable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engages the customer on their terms across self service, assisted self service and agent support. 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967AAD-9FC7-4781-A6ED-8FDD9097C06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86559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Some competitors, for example Twilio, require assembly and development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967AAD-9FC7-4781-A6ED-8FDD9097C06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66422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F3D1FE-C00D-98E3-AB09-27E0856842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E70B5B-D346-FF4C-155C-A6EB001B43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86D957E-8F8D-48B7-44A7-530814DDE0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Some competitors, for example Twilio, require assembly and development</a:t>
            </a: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56B4D2-EBEC-2162-DC79-4BE59AC7452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967AAD-9FC7-4781-A6ED-8FDD9097C06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1828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49049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258EC79-F416-4E3D-A67E-4A13E800458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22251" y="2121367"/>
            <a:ext cx="5634038" cy="1712037"/>
          </a:xfrm>
          <a:prstGeom prst="rect">
            <a:avLst/>
          </a:prstGeom>
        </p:spPr>
        <p:txBody>
          <a:bodyPr anchor="t"/>
          <a:lstStyle>
            <a:lvl1pPr algn="l">
              <a:lnSpc>
                <a:spcPct val="82000"/>
              </a:lnSpc>
              <a:defRPr sz="6400" spc="-30" baseline="0">
                <a:latin typeface="Host Grotesk SemiBold" panose="020B0504030402000203" pitchFamily="34" charset="0"/>
              </a:defRPr>
            </a:lvl1pPr>
          </a:lstStyle>
          <a:p>
            <a:r>
              <a:rPr lang="en-US"/>
              <a:t>Short title on two rows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B04F11C-8931-4F2C-862F-B58C9926FB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2251" y="4000501"/>
            <a:ext cx="5634038" cy="138112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2000" spc="-4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964F6B1-10EC-43D7-8A6F-B43A304B59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FE807-9B7D-4F81-AFED-3D5B5497066E}" type="datetime1">
              <a:rPr lang="en-US" smtClean="0"/>
              <a:t>9/17/2026</a:t>
            </a:fld>
            <a:endParaRPr lang="en-US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37ACD31-1B3B-4C51-AAAF-B74C576BA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Date 2025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1FD2A41-9C0C-486B-814D-D78D722ED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en-US" smtClean="0"/>
              <a:t>‹#›</a:t>
            </a:fld>
            <a:endParaRPr lang="en-US"/>
          </a:p>
        </p:txBody>
      </p:sp>
      <p:pic>
        <p:nvPicPr>
          <p:cNvPr id="44" name="Graphic 43">
            <a:extLst>
              <a:ext uri="{FF2B5EF4-FFF2-40B4-BE49-F238E27FC236}">
                <a16:creationId xmlns:a16="http://schemas.microsoft.com/office/drawing/2014/main" id="{FDA0C664-1699-E9B9-7DF1-55E98EFC49D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14312" y="258271"/>
            <a:ext cx="1902620" cy="406047"/>
          </a:xfrm>
          <a:prstGeom prst="rect">
            <a:avLst/>
          </a:prstGeom>
        </p:spPr>
      </p:pic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6EB8854-4548-F033-B270-2294C48225C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145338" y="681040"/>
            <a:ext cx="4822824" cy="5873748"/>
          </a:xfrm>
          <a:prstGeom prst="roundRect">
            <a:avLst>
              <a:gd name="adj" fmla="val 3500"/>
            </a:avLst>
          </a:prstGeo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491AA875-776C-69E8-B2EE-8BC3B35CFD9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22251" y="1816894"/>
            <a:ext cx="1417775" cy="169277"/>
          </a:xfrm>
        </p:spPr>
        <p:txBody>
          <a:bodyPr wrap="none" lIns="180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100" cap="all" spc="17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err="1"/>
              <a:t>Microtitle</a:t>
            </a:r>
            <a:endParaRPr lang="en-US"/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2562EECC-0DF6-27D3-67C8-79C64059585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23839" y="5722621"/>
            <a:ext cx="2843211" cy="327026"/>
          </a:xfrm>
        </p:spPr>
        <p:txBody>
          <a:bodyPr/>
          <a:lstStyle>
            <a:lvl1pPr marL="0" indent="0">
              <a:lnSpc>
                <a:spcPct val="110000"/>
              </a:lnSpc>
              <a:spcBef>
                <a:spcPts val="225"/>
              </a:spcBef>
              <a:spcAft>
                <a:spcPts val="225"/>
              </a:spcAft>
              <a:buNone/>
              <a:defRPr sz="2000" spc="-40">
                <a:solidFill>
                  <a:schemeClr val="tx1"/>
                </a:solidFill>
                <a:latin typeface="+mj-lt"/>
              </a:defRPr>
            </a:lvl1pPr>
            <a:lvl2pPr marL="0" indent="0">
              <a:spcBef>
                <a:spcPts val="225"/>
              </a:spcBef>
              <a:buNone/>
              <a:defRPr b="0">
                <a:solidFill>
                  <a:schemeClr val="tx2"/>
                </a:solidFill>
              </a:defRPr>
            </a:lvl2pPr>
            <a:lvl4pPr marL="343350" indent="-285750">
              <a:buFont typeface="Arial" panose="020B0604020202020204" pitchFamily="34" charset="0"/>
              <a:buChar char="•"/>
              <a:defRPr/>
            </a:lvl4pPr>
          </a:lstStyle>
          <a:p>
            <a:pPr lvl="0"/>
            <a:r>
              <a:rPr lang="en-US"/>
              <a:t>Author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D107CFFB-DD7E-C562-5891-D5FA7754F0F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2250" y="6049647"/>
            <a:ext cx="2844800" cy="505142"/>
          </a:xfrm>
        </p:spPr>
        <p:txBody>
          <a:bodyPr/>
          <a:lstStyle>
            <a:lvl1pPr marL="0" indent="0">
              <a:lnSpc>
                <a:spcPct val="110000"/>
              </a:lnSpc>
              <a:spcBef>
                <a:spcPts val="225"/>
              </a:spcBef>
              <a:spcAft>
                <a:spcPts val="225"/>
              </a:spcAft>
              <a:buNone/>
              <a:defRPr sz="1600" spc="-40">
                <a:solidFill>
                  <a:schemeClr val="tx2"/>
                </a:solidFill>
                <a:latin typeface="+mn-lt"/>
              </a:defRPr>
            </a:lvl1pPr>
            <a:lvl2pPr marL="0" indent="0">
              <a:spcBef>
                <a:spcPts val="225"/>
              </a:spcBef>
              <a:buNone/>
              <a:defRPr sz="1600" b="0">
                <a:solidFill>
                  <a:schemeClr val="tx2"/>
                </a:solidFill>
              </a:defRPr>
            </a:lvl2pPr>
            <a:lvl4pPr marL="343350" indent="-285750">
              <a:buFont typeface="Arial" panose="020B0604020202020204" pitchFamily="34" charset="0"/>
              <a:buChar char="•"/>
              <a:defRPr/>
            </a:lvl4pPr>
          </a:lstStyle>
          <a:p>
            <a:pPr lvl="0"/>
            <a:r>
              <a:rPr lang="en-US"/>
              <a:t>Job Position</a:t>
            </a:r>
            <a:br>
              <a:rPr lang="en-US"/>
            </a:br>
            <a:r>
              <a:rPr lang="en-US"/>
              <a:t>Company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38653D7-7A33-4EE2-264F-9D089E80CCD1}"/>
              </a:ext>
            </a:extLst>
          </p:cNvPr>
          <p:cNvSpPr txBox="1"/>
          <p:nvPr userDrawn="1"/>
        </p:nvSpPr>
        <p:spPr>
          <a:xfrm rot="5400000">
            <a:off x="11607911" y="3407150"/>
            <a:ext cx="961802" cy="8419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sz="600" b="0" spc="0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©2026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3177692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258EC79-F416-4E3D-A67E-4A13E800458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22251" y="2239114"/>
            <a:ext cx="5634038" cy="1351811"/>
          </a:xfrm>
          <a:prstGeom prst="rect">
            <a:avLst/>
          </a:prstGeom>
        </p:spPr>
        <p:txBody>
          <a:bodyPr anchor="b"/>
          <a:lstStyle>
            <a:lvl1pPr algn="l">
              <a:lnSpc>
                <a:spcPct val="82000"/>
              </a:lnSpc>
              <a:spcBef>
                <a:spcPts val="0"/>
              </a:spcBef>
              <a:defRPr sz="5000" spc="-10" baseline="0">
                <a:solidFill>
                  <a:schemeClr val="tx1"/>
                </a:solidFill>
                <a:latin typeface="Host Grotesk SemiBold" panose="020B0504030402000203" pitchFamily="34" charset="0"/>
              </a:defRPr>
            </a:lvl1pPr>
          </a:lstStyle>
          <a:p>
            <a:r>
              <a:rPr lang="en-US"/>
              <a:t>Short title</a:t>
            </a:r>
            <a:br>
              <a:rPr lang="en-US"/>
            </a:br>
            <a:r>
              <a:rPr lang="en-US"/>
              <a:t>on two rows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B04F11C-8931-4F2C-862F-B58C9926FB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2251" y="3749995"/>
            <a:ext cx="5634038" cy="1617346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2000" spc="-4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964F6B1-10EC-43D7-8A6F-B43A304B59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46DD0-CB26-484E-BDAB-D2FB937D72C1}" type="datetime1">
              <a:rPr lang="en-US" smtClean="0"/>
              <a:t>9/17/2026</a:t>
            </a:fld>
            <a:endParaRPr lang="en-US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37ACD31-1B3B-4C51-AAAF-B74C576BA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Date 2025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1FD2A41-9C0C-486B-814D-D78D722ED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6EB8854-4548-F033-B270-2294C48225C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145338" y="681042"/>
            <a:ext cx="4822824" cy="5873746"/>
          </a:xfrm>
          <a:prstGeom prst="roundRect">
            <a:avLst>
              <a:gd name="adj" fmla="val 3500"/>
            </a:avLst>
          </a:prstGeo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491AA875-776C-69E8-B2EE-8BC3B35CFD9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22251" y="1816894"/>
            <a:ext cx="1417775" cy="169277"/>
          </a:xfrm>
        </p:spPr>
        <p:txBody>
          <a:bodyPr wrap="none" lIns="180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100" cap="all" spc="17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err="1"/>
              <a:t>Microtitle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640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24E8AE-3317-3E77-A602-81BCE5FC01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2250" y="1695450"/>
            <a:ext cx="2844800" cy="530225"/>
          </a:xfrm>
        </p:spPr>
        <p:txBody>
          <a:bodyPr/>
          <a:lstStyle>
            <a:lvl1pPr>
              <a:defRPr sz="3400">
                <a:solidFill>
                  <a:schemeClr val="bg2"/>
                </a:solidFill>
              </a:defRPr>
            </a:lvl1pPr>
          </a:lstStyle>
          <a:p>
            <a:r>
              <a:rPr lang="en-US"/>
              <a:t>Agenda title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013572C-683E-9627-4500-7CED74AACF4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FD8616E-CA13-4658-8001-6847057422AA}" type="datetime1">
              <a:rPr lang="en-US" smtClean="0"/>
              <a:t>9/17/2026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2F26CC09-447E-68F7-B819-33F6B831F4E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Date 2025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775501A-769D-9A2E-51E3-B60F67AE397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086683-F536-42AB-ABBC-F4803DFE8DB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0E3AE5-BFE7-4132-2427-72C11E5F293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189288" y="1695449"/>
            <a:ext cx="8778875" cy="4860917"/>
          </a:xfrm>
        </p:spPr>
        <p:txBody>
          <a:bodyPr/>
          <a:lstStyle>
            <a:lvl1pPr marL="508000" indent="-508000">
              <a:spcAft>
                <a:spcPts val="513"/>
              </a:spcAft>
              <a:buClr>
                <a:schemeClr val="bg2"/>
              </a:buClr>
              <a:buFont typeface="+mj-lt"/>
              <a:buAutoNum type="arabicPeriod"/>
              <a:defRPr sz="2000">
                <a:solidFill>
                  <a:schemeClr val="tx1"/>
                </a:solidFill>
                <a:latin typeface="+mj-lt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Agenda item</a:t>
            </a:r>
          </a:p>
        </p:txBody>
      </p:sp>
    </p:spTree>
    <p:extLst>
      <p:ext uri="{BB962C8B-B14F-4D97-AF65-F5344CB8AC3E}">
        <p14:creationId xmlns:p14="http://schemas.microsoft.com/office/powerpoint/2010/main" val="2815791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70080C-2365-A4AD-E5A8-5C90B15EC3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2251" y="2226997"/>
            <a:ext cx="11745912" cy="43293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F934310-BF3D-8A57-BCBB-6BEE2BB112FF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222251" y="1369415"/>
            <a:ext cx="11745912" cy="326821"/>
          </a:xfrm>
        </p:spPr>
        <p:txBody>
          <a:bodyPr wrap="square" anchor="t">
            <a:spAutoFit/>
          </a:bodyPr>
          <a:lstStyle>
            <a:lvl1pPr marL="0" indent="0">
              <a:buNone/>
              <a:defRPr sz="2000" b="0" spc="-3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F163CFA5-4099-C202-47DE-D831CD64434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22251" y="6391410"/>
            <a:ext cx="4645025" cy="163378"/>
          </a:xfrm>
        </p:spPr>
        <p:txBody>
          <a:bodyPr wrap="square">
            <a:spAutoFit/>
          </a:bodyPr>
          <a:lstStyle>
            <a:lvl1pPr marL="0" indent="0">
              <a:lnSpc>
                <a:spcPct val="110000"/>
              </a:lnSpc>
              <a:spcBef>
                <a:spcPts val="225"/>
              </a:spcBef>
              <a:spcAft>
                <a:spcPts val="225"/>
              </a:spcAft>
              <a:buNone/>
              <a:defRPr sz="1000" spc="-20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/>
              <a:t>Footnote: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ECC3D6F4-B48A-8003-0AB3-0D218D80F24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2250" y="685800"/>
            <a:ext cx="11745911" cy="601655"/>
          </a:xfrm>
        </p:spPr>
        <p:txBody>
          <a:bodyPr tIns="64800"/>
          <a:lstStyle>
            <a:lvl1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5000" spc="-60" baseline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3400" spc="-60" baseline="0">
                <a:solidFill>
                  <a:schemeClr val="tx1"/>
                </a:solidFill>
                <a:latin typeface="+mj-lt"/>
              </a:defRPr>
            </a:lvl2pPr>
            <a:lvl3pPr marL="0" indent="0">
              <a:lnSpc>
                <a:spcPct val="90000"/>
              </a:lnSpc>
              <a:buNone/>
              <a:defRPr sz="2900" spc="-10" baseline="0">
                <a:solidFill>
                  <a:schemeClr val="tx1"/>
                </a:solidFill>
                <a:latin typeface="+mj-lt"/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H2</a:t>
            </a:r>
          </a:p>
          <a:p>
            <a:pPr lvl="1"/>
            <a:r>
              <a:rPr lang="en-US"/>
              <a:t>H3</a:t>
            </a:r>
          </a:p>
          <a:p>
            <a:pPr lvl="2"/>
            <a:r>
              <a:rPr lang="en-US"/>
              <a:t>H4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F23E3FD-3F9A-8807-F79C-EBFE1B0A3B68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85C67BD2-9703-4CA2-9155-A096199ED0DE}" type="datetime1">
              <a:rPr lang="en-US" smtClean="0"/>
              <a:t>9/17/2026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AF92E2-08BF-AC66-AD78-78F3FA8FB71B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Date 2025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B5F57DB-578B-8767-4F48-553207C06A02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AE086683-F536-42AB-ABBC-F4803DFE8DBC}" type="slidenum">
              <a:rPr lang="en-US" smtClean="0"/>
              <a:pPr/>
              <a:t>‹#›</a:t>
            </a:fld>
            <a:endParaRPr lang="en-US" sz="700"/>
          </a:p>
        </p:txBody>
      </p:sp>
    </p:spTree>
    <p:extLst>
      <p:ext uri="{BB962C8B-B14F-4D97-AF65-F5344CB8AC3E}">
        <p14:creationId xmlns:p14="http://schemas.microsoft.com/office/powerpoint/2010/main" val="289885594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70080C-2365-A4AD-E5A8-5C90B15EC3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2251" y="2224090"/>
            <a:ext cx="5873749" cy="43306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F934310-BF3D-8A57-BCBB-6BEE2BB112FF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222250" y="1369414"/>
            <a:ext cx="11745912" cy="326821"/>
          </a:xfrm>
        </p:spPr>
        <p:txBody>
          <a:bodyPr wrap="square" anchor="t">
            <a:spAutoFit/>
          </a:bodyPr>
          <a:lstStyle>
            <a:lvl1pPr marL="0" indent="0">
              <a:buNone/>
              <a:defRPr sz="2000" b="0" spc="-3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013572C-683E-9627-4500-7CED74AACF4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A01C71D-D533-43FE-A54C-0392B2DBB12F}" type="datetime1">
              <a:rPr lang="en-US" smtClean="0"/>
              <a:t>9/17/2026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2F26CC09-447E-68F7-B819-33F6B831F4E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Date 2025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775501A-769D-9A2E-51E3-B60F67AE397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086683-F536-42AB-ABBC-F4803DFE8DB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DFDB433-BBC2-A495-BD04-8755B05E1E42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6094414" y="2224090"/>
            <a:ext cx="5873749" cy="43306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EE9CFC37-78D2-1655-09E3-7BBBE0CD3F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22251" y="6391410"/>
            <a:ext cx="4645025" cy="163378"/>
          </a:xfrm>
        </p:spPr>
        <p:txBody>
          <a:bodyPr wrap="square">
            <a:spAutoFit/>
          </a:bodyPr>
          <a:lstStyle>
            <a:lvl1pPr marL="0" indent="0">
              <a:lnSpc>
                <a:spcPct val="110000"/>
              </a:lnSpc>
              <a:spcBef>
                <a:spcPts val="225"/>
              </a:spcBef>
              <a:spcAft>
                <a:spcPts val="225"/>
              </a:spcAft>
              <a:buNone/>
              <a:defRPr sz="1000" spc="-20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/>
              <a:t>Footnote: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74672C0-B446-9464-6D37-0D9AA7A1366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2250" y="685800"/>
            <a:ext cx="11745911" cy="601655"/>
          </a:xfrm>
        </p:spPr>
        <p:txBody>
          <a:bodyPr tIns="64800"/>
          <a:lstStyle>
            <a:lvl1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5000" spc="-60" baseline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3400" spc="-60" baseline="0">
                <a:solidFill>
                  <a:schemeClr val="tx1"/>
                </a:solidFill>
                <a:latin typeface="+mj-lt"/>
              </a:defRPr>
            </a:lvl2pPr>
            <a:lvl3pPr marL="0" indent="0">
              <a:lnSpc>
                <a:spcPct val="90000"/>
              </a:lnSpc>
              <a:buNone/>
              <a:defRPr sz="2900" spc="-10" baseline="0">
                <a:solidFill>
                  <a:schemeClr val="tx1"/>
                </a:solidFill>
                <a:latin typeface="+mj-lt"/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H2</a:t>
            </a:r>
          </a:p>
          <a:p>
            <a:pPr lvl="1"/>
            <a:r>
              <a:rPr lang="en-US"/>
              <a:t>H3</a:t>
            </a:r>
          </a:p>
          <a:p>
            <a:pPr lvl="2"/>
            <a:r>
              <a:rPr lang="en-US"/>
              <a:t>H4</a:t>
            </a:r>
          </a:p>
        </p:txBody>
      </p:sp>
    </p:spTree>
    <p:extLst>
      <p:ext uri="{BB962C8B-B14F-4D97-AF65-F5344CB8AC3E}">
        <p14:creationId xmlns:p14="http://schemas.microsoft.com/office/powerpoint/2010/main" val="34752801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70080C-2365-A4AD-E5A8-5C90B15EC3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2251" y="2224091"/>
            <a:ext cx="3916800" cy="43322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F934310-BF3D-8A57-BCBB-6BEE2BB112FF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222251" y="1369414"/>
            <a:ext cx="11745911" cy="326821"/>
          </a:xfrm>
        </p:spPr>
        <p:txBody>
          <a:bodyPr wrap="square" anchor="t">
            <a:spAutoFit/>
          </a:bodyPr>
          <a:lstStyle>
            <a:lvl1pPr marL="0" indent="0">
              <a:buNone/>
              <a:defRPr sz="2000" b="0" spc="-3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013572C-683E-9627-4500-7CED74AACF4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548081B-ED91-4296-8BEB-3FD60904C139}" type="datetime1">
              <a:rPr lang="en-US" smtClean="0"/>
              <a:t>9/17/2026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2F26CC09-447E-68F7-B819-33F6B831F4E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Date 2025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775501A-769D-9A2E-51E3-B60F67AE397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086683-F536-42AB-ABBC-F4803DFE8DB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DFDB433-BBC2-A495-BD04-8755B05E1E42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4136807" y="2224091"/>
            <a:ext cx="3916800" cy="43322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DD54EFC-21F8-BA53-A99B-00040D7FE72F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8051362" y="2224091"/>
            <a:ext cx="3916800" cy="43322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8" name="Text Placeholder 14">
            <a:extLst>
              <a:ext uri="{FF2B5EF4-FFF2-40B4-BE49-F238E27FC236}">
                <a16:creationId xmlns:a16="http://schemas.microsoft.com/office/drawing/2014/main" id="{3B59D605-1235-DA3A-A5BD-E7818B31DE0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2251" y="6391410"/>
            <a:ext cx="4645025" cy="163378"/>
          </a:xfrm>
        </p:spPr>
        <p:txBody>
          <a:bodyPr wrap="square">
            <a:spAutoFit/>
          </a:bodyPr>
          <a:lstStyle>
            <a:lvl1pPr marL="0" indent="0">
              <a:lnSpc>
                <a:spcPct val="110000"/>
              </a:lnSpc>
              <a:spcBef>
                <a:spcPts val="225"/>
              </a:spcBef>
              <a:spcAft>
                <a:spcPts val="225"/>
              </a:spcAft>
              <a:buNone/>
              <a:defRPr sz="1000" spc="-20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/>
              <a:t>Footnote: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F4D0B7F0-18BC-EF2B-438F-0E2643C40CA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22250" y="685800"/>
            <a:ext cx="11745911" cy="601655"/>
          </a:xfrm>
        </p:spPr>
        <p:txBody>
          <a:bodyPr tIns="64800"/>
          <a:lstStyle>
            <a:lvl1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5000" spc="-60" baseline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3400" spc="-60" baseline="0">
                <a:solidFill>
                  <a:schemeClr val="tx1"/>
                </a:solidFill>
                <a:latin typeface="+mj-lt"/>
              </a:defRPr>
            </a:lvl2pPr>
            <a:lvl3pPr marL="0" indent="0">
              <a:lnSpc>
                <a:spcPct val="90000"/>
              </a:lnSpc>
              <a:buNone/>
              <a:defRPr sz="2900" spc="-10" baseline="0">
                <a:solidFill>
                  <a:schemeClr val="tx1"/>
                </a:solidFill>
                <a:latin typeface="+mj-lt"/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H2</a:t>
            </a:r>
          </a:p>
          <a:p>
            <a:pPr lvl="1"/>
            <a:r>
              <a:rPr lang="en-US"/>
              <a:t>H3</a:t>
            </a:r>
          </a:p>
          <a:p>
            <a:pPr lvl="2"/>
            <a:r>
              <a:rPr lang="en-US"/>
              <a:t>H4</a:t>
            </a:r>
          </a:p>
        </p:txBody>
      </p:sp>
    </p:spTree>
    <p:extLst>
      <p:ext uri="{BB962C8B-B14F-4D97-AF65-F5344CB8AC3E}">
        <p14:creationId xmlns:p14="http://schemas.microsoft.com/office/powerpoint/2010/main" val="35463434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70080C-2365-A4AD-E5A8-5C90B15EC3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2251" y="2224099"/>
            <a:ext cx="2937600" cy="43322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F934310-BF3D-8A57-BCBB-6BEE2BB112FF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222251" y="1369414"/>
            <a:ext cx="11745912" cy="326821"/>
          </a:xfrm>
        </p:spPr>
        <p:txBody>
          <a:bodyPr wrap="square" anchor="t">
            <a:spAutoFit/>
          </a:bodyPr>
          <a:lstStyle>
            <a:lvl1pPr marL="0" indent="0">
              <a:buNone/>
              <a:defRPr sz="2000" b="0" spc="-3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013572C-683E-9627-4500-7CED74AACF4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50C0330-CB94-4F36-B97B-17A28A25CEBF}" type="datetime1">
              <a:rPr lang="en-US" smtClean="0"/>
              <a:t>9/17/2026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2F26CC09-447E-68F7-B819-33F6B831F4E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Date 2025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775501A-769D-9A2E-51E3-B60F67AE397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086683-F536-42AB-ABBC-F4803DFE8DB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DFDB433-BBC2-A495-BD04-8755B05E1E42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3158355" y="2224099"/>
            <a:ext cx="2937600" cy="43322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DD54EFC-21F8-BA53-A99B-00040D7FE72F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6094459" y="2224099"/>
            <a:ext cx="2937600" cy="43322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7ABD57BA-6541-2655-884D-A553F16AACF0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9030562" y="2224099"/>
            <a:ext cx="2937600" cy="43322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245DB907-C333-EB64-4B3A-8E0CB45DC21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22251" y="6391410"/>
            <a:ext cx="4645025" cy="163378"/>
          </a:xfrm>
        </p:spPr>
        <p:txBody>
          <a:bodyPr wrap="square">
            <a:spAutoFit/>
          </a:bodyPr>
          <a:lstStyle>
            <a:lvl1pPr marL="0" indent="0">
              <a:lnSpc>
                <a:spcPct val="110000"/>
              </a:lnSpc>
              <a:spcBef>
                <a:spcPts val="225"/>
              </a:spcBef>
              <a:spcAft>
                <a:spcPts val="225"/>
              </a:spcAft>
              <a:buNone/>
              <a:defRPr sz="1000" spc="-20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/>
              <a:t>Footnote: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BE8279-20FB-721A-3FF1-01F4E4DFE88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22250" y="685800"/>
            <a:ext cx="11745911" cy="601655"/>
          </a:xfrm>
        </p:spPr>
        <p:txBody>
          <a:bodyPr tIns="64800"/>
          <a:lstStyle>
            <a:lvl1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5000" spc="-60" baseline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3400" spc="-60" baseline="0">
                <a:solidFill>
                  <a:schemeClr val="tx1"/>
                </a:solidFill>
                <a:latin typeface="+mj-lt"/>
              </a:defRPr>
            </a:lvl2pPr>
            <a:lvl3pPr marL="0" indent="0">
              <a:lnSpc>
                <a:spcPct val="90000"/>
              </a:lnSpc>
              <a:buNone/>
              <a:defRPr sz="2900" spc="-10" baseline="0">
                <a:solidFill>
                  <a:schemeClr val="tx1"/>
                </a:solidFill>
                <a:latin typeface="+mj-lt"/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H2</a:t>
            </a:r>
          </a:p>
          <a:p>
            <a:pPr lvl="1"/>
            <a:r>
              <a:rPr lang="en-US"/>
              <a:t>H3</a:t>
            </a:r>
          </a:p>
          <a:p>
            <a:pPr lvl="2"/>
            <a:r>
              <a:rPr lang="en-US"/>
              <a:t>H4</a:t>
            </a:r>
          </a:p>
        </p:txBody>
      </p:sp>
    </p:spTree>
    <p:extLst>
      <p:ext uri="{BB962C8B-B14F-4D97-AF65-F5344CB8AC3E}">
        <p14:creationId xmlns:p14="http://schemas.microsoft.com/office/powerpoint/2010/main" val="32332028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 w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70080C-2365-A4AD-E5A8-5C90B15EC3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2251" y="2656717"/>
            <a:ext cx="5873749" cy="389965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F934310-BF3D-8A57-BCBB-6BEE2BB112FF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222251" y="1369414"/>
            <a:ext cx="11745912" cy="326821"/>
          </a:xfrm>
        </p:spPr>
        <p:txBody>
          <a:bodyPr wrap="square" anchor="t">
            <a:spAutoFit/>
          </a:bodyPr>
          <a:lstStyle>
            <a:lvl1pPr marL="0" indent="0">
              <a:buNone/>
              <a:defRPr sz="2000" b="0" spc="-3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013572C-683E-9627-4500-7CED74AACF4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A1ACC17-4A5E-4425-B6F1-136ED5D17418}" type="datetime1">
              <a:rPr lang="en-US" smtClean="0"/>
              <a:t>9/17/2026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2F26CC09-447E-68F7-B819-33F6B831F4E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Date 2025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775501A-769D-9A2E-51E3-B60F67AE397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086683-F536-42AB-ABBC-F4803DFE8DB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DFDB433-BBC2-A495-BD04-8755B05E1E42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6094414" y="2656717"/>
            <a:ext cx="5873749" cy="389965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EE9CFC37-78D2-1655-09E3-7BBBE0CD3F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22251" y="6391410"/>
            <a:ext cx="4645025" cy="163378"/>
          </a:xfrm>
        </p:spPr>
        <p:txBody>
          <a:bodyPr wrap="square">
            <a:spAutoFit/>
          </a:bodyPr>
          <a:lstStyle>
            <a:lvl1pPr marL="0" indent="0">
              <a:lnSpc>
                <a:spcPct val="110000"/>
              </a:lnSpc>
              <a:spcBef>
                <a:spcPts val="225"/>
              </a:spcBef>
              <a:spcAft>
                <a:spcPts val="225"/>
              </a:spcAft>
              <a:buNone/>
              <a:defRPr sz="1000" spc="-20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/>
              <a:t>Footnote:</a:t>
            </a:r>
          </a:p>
        </p:txBody>
      </p:sp>
      <p:sp>
        <p:nvSpPr>
          <p:cNvPr id="14" name="Picture Placeholder 8">
            <a:extLst>
              <a:ext uri="{FF2B5EF4-FFF2-40B4-BE49-F238E27FC236}">
                <a16:creationId xmlns:a16="http://schemas.microsoft.com/office/drawing/2014/main" id="{DF68908A-F142-62DD-CD4F-CFB0C0C255E6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341458" y="2224088"/>
            <a:ext cx="368154" cy="322132"/>
          </a:xfrm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111EA46C-DF19-D0C9-32DC-559622F8474A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226968" y="2224088"/>
            <a:ext cx="368154" cy="322132"/>
          </a:xfrm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3C3772F1-D3F1-29BB-2D54-97A9E30C2C7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2250" y="685800"/>
            <a:ext cx="11745911" cy="601655"/>
          </a:xfrm>
        </p:spPr>
        <p:txBody>
          <a:bodyPr tIns="64800"/>
          <a:lstStyle>
            <a:lvl1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5000" spc="-60" baseline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3400" spc="-60" baseline="0">
                <a:solidFill>
                  <a:schemeClr val="tx1"/>
                </a:solidFill>
                <a:latin typeface="+mj-lt"/>
              </a:defRPr>
            </a:lvl2pPr>
            <a:lvl3pPr marL="0" indent="0">
              <a:lnSpc>
                <a:spcPct val="90000"/>
              </a:lnSpc>
              <a:buNone/>
              <a:defRPr sz="2900" spc="-10" baseline="0">
                <a:solidFill>
                  <a:schemeClr val="tx1"/>
                </a:solidFill>
                <a:latin typeface="+mj-lt"/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H2</a:t>
            </a:r>
          </a:p>
          <a:p>
            <a:pPr lvl="1"/>
            <a:r>
              <a:rPr lang="en-US"/>
              <a:t>H3</a:t>
            </a:r>
          </a:p>
          <a:p>
            <a:pPr lvl="2"/>
            <a:r>
              <a:rPr lang="en-US"/>
              <a:t>H4</a:t>
            </a:r>
          </a:p>
        </p:txBody>
      </p:sp>
    </p:spTree>
    <p:extLst>
      <p:ext uri="{BB962C8B-B14F-4D97-AF65-F5344CB8AC3E}">
        <p14:creationId xmlns:p14="http://schemas.microsoft.com/office/powerpoint/2010/main" val="28712071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hree content w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70080C-2365-A4AD-E5A8-5C90B15EC3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2251" y="2656717"/>
            <a:ext cx="3916800" cy="389965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F934310-BF3D-8A57-BCBB-6BEE2BB112FF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222251" y="1369414"/>
            <a:ext cx="11745911" cy="326821"/>
          </a:xfrm>
        </p:spPr>
        <p:txBody>
          <a:bodyPr wrap="square" anchor="t">
            <a:spAutoFit/>
          </a:bodyPr>
          <a:lstStyle>
            <a:lvl1pPr marL="0" indent="0">
              <a:buNone/>
              <a:defRPr sz="2000" b="0" spc="-3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013572C-683E-9627-4500-7CED74AACF4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33EC8B5B-73FB-4698-B736-BC639AEE2A42}" type="datetime1">
              <a:rPr lang="en-US" smtClean="0"/>
              <a:t>9/17/2026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2F26CC09-447E-68F7-B819-33F6B831F4E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Date 2025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775501A-769D-9A2E-51E3-B60F67AE397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086683-F536-42AB-ABBC-F4803DFE8DB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DFDB433-BBC2-A495-BD04-8755B05E1E42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4136807" y="2656717"/>
            <a:ext cx="3916800" cy="389965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DD54EFC-21F8-BA53-A99B-00040D7FE72F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8051362" y="2656717"/>
            <a:ext cx="3916800" cy="389965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8" name="Text Placeholder 14">
            <a:extLst>
              <a:ext uri="{FF2B5EF4-FFF2-40B4-BE49-F238E27FC236}">
                <a16:creationId xmlns:a16="http://schemas.microsoft.com/office/drawing/2014/main" id="{3B59D605-1235-DA3A-A5BD-E7818B31DE0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2251" y="6391410"/>
            <a:ext cx="4645025" cy="163378"/>
          </a:xfrm>
        </p:spPr>
        <p:txBody>
          <a:bodyPr wrap="square">
            <a:spAutoFit/>
          </a:bodyPr>
          <a:lstStyle>
            <a:lvl1pPr marL="0" indent="0">
              <a:lnSpc>
                <a:spcPct val="110000"/>
              </a:lnSpc>
              <a:spcBef>
                <a:spcPts val="225"/>
              </a:spcBef>
              <a:spcAft>
                <a:spcPts val="225"/>
              </a:spcAft>
              <a:buNone/>
              <a:defRPr sz="1000" spc="-20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/>
              <a:t>Footnote: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061CA5AD-3637-A61F-9B97-BB5CE27DCD0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22250" y="685800"/>
            <a:ext cx="11745911" cy="601655"/>
          </a:xfrm>
        </p:spPr>
        <p:txBody>
          <a:bodyPr tIns="64800"/>
          <a:lstStyle>
            <a:lvl1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5000" spc="-60" baseline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3400" spc="-60" baseline="0">
                <a:solidFill>
                  <a:schemeClr val="tx1"/>
                </a:solidFill>
                <a:latin typeface="+mj-lt"/>
              </a:defRPr>
            </a:lvl2pPr>
            <a:lvl3pPr marL="0" indent="0">
              <a:lnSpc>
                <a:spcPct val="90000"/>
              </a:lnSpc>
              <a:buNone/>
              <a:defRPr sz="2900" spc="-10" baseline="0">
                <a:solidFill>
                  <a:schemeClr val="tx1"/>
                </a:solidFill>
                <a:latin typeface="+mj-lt"/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H2</a:t>
            </a:r>
          </a:p>
          <a:p>
            <a:pPr lvl="1"/>
            <a:r>
              <a:rPr lang="en-US"/>
              <a:t>H3</a:t>
            </a:r>
          </a:p>
          <a:p>
            <a:pPr lvl="2"/>
            <a:r>
              <a:rPr lang="en-US"/>
              <a:t>H4</a:t>
            </a:r>
          </a:p>
        </p:txBody>
      </p:sp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4C3A44AD-9EDA-4C30-9BBE-5BEFFBC7C438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341458" y="2224088"/>
            <a:ext cx="368154" cy="322132"/>
          </a:xfrm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D81DA7D1-BCAD-C521-C85E-616E62D2AE72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4271486" y="2224088"/>
            <a:ext cx="368154" cy="322132"/>
          </a:xfrm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C66F2442-7E92-3011-7D83-ED5EC3948B3F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8198168" y="2224088"/>
            <a:ext cx="368154" cy="322132"/>
          </a:xfrm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080764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four content w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70080C-2365-A4AD-E5A8-5C90B15EC3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2251" y="2656717"/>
            <a:ext cx="2937600" cy="389965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F934310-BF3D-8A57-BCBB-6BEE2BB112FF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222251" y="1369414"/>
            <a:ext cx="11745911" cy="326821"/>
          </a:xfrm>
        </p:spPr>
        <p:txBody>
          <a:bodyPr wrap="square" anchor="t">
            <a:spAutoFit/>
          </a:bodyPr>
          <a:lstStyle>
            <a:lvl1pPr marL="0" indent="0">
              <a:buNone/>
              <a:defRPr sz="2000" b="0" spc="-3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013572C-683E-9627-4500-7CED74AACF4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054517F-9F5E-4861-B9BA-D131177E4CFE}" type="datetime1">
              <a:rPr lang="en-US" smtClean="0"/>
              <a:t>9/17/2026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2F26CC09-447E-68F7-B819-33F6B831F4E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Date 2025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775501A-769D-9A2E-51E3-B60F67AE397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086683-F536-42AB-ABBC-F4803DFE8DB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DFDB433-BBC2-A495-BD04-8755B05E1E42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3158355" y="2656717"/>
            <a:ext cx="2937600" cy="389965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DD54EFC-21F8-BA53-A99B-00040D7FE72F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6094459" y="2656717"/>
            <a:ext cx="2937600" cy="389965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7ABD57BA-6541-2655-884D-A553F16AACF0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9030562" y="2656717"/>
            <a:ext cx="2937600" cy="389965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245DB907-C333-EB64-4B3A-8E0CB45DC21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22251" y="6391410"/>
            <a:ext cx="4645025" cy="163378"/>
          </a:xfrm>
        </p:spPr>
        <p:txBody>
          <a:bodyPr wrap="square">
            <a:spAutoFit/>
          </a:bodyPr>
          <a:lstStyle>
            <a:lvl1pPr marL="0" indent="0">
              <a:lnSpc>
                <a:spcPct val="110000"/>
              </a:lnSpc>
              <a:spcBef>
                <a:spcPts val="225"/>
              </a:spcBef>
              <a:spcAft>
                <a:spcPts val="225"/>
              </a:spcAft>
              <a:buNone/>
              <a:defRPr sz="1000" spc="-20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/>
              <a:t>Footnote:</a:t>
            </a:r>
          </a:p>
        </p:txBody>
      </p:sp>
      <p:sp>
        <p:nvSpPr>
          <p:cNvPr id="2" name="Picture Placeholder 8">
            <a:extLst>
              <a:ext uri="{FF2B5EF4-FFF2-40B4-BE49-F238E27FC236}">
                <a16:creationId xmlns:a16="http://schemas.microsoft.com/office/drawing/2014/main" id="{D6479170-1A3C-5CA6-54D0-1D76CCA63749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341458" y="2224088"/>
            <a:ext cx="368154" cy="322132"/>
          </a:xfrm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18" name="Picture Placeholder 8">
            <a:extLst>
              <a:ext uri="{FF2B5EF4-FFF2-40B4-BE49-F238E27FC236}">
                <a16:creationId xmlns:a16="http://schemas.microsoft.com/office/drawing/2014/main" id="{E9EA11AB-FFD0-32E2-DE0D-392E578D8DB5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3295133" y="2224088"/>
            <a:ext cx="368154" cy="322132"/>
          </a:xfrm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19" name="Picture Placeholder 8">
            <a:extLst>
              <a:ext uri="{FF2B5EF4-FFF2-40B4-BE49-F238E27FC236}">
                <a16:creationId xmlns:a16="http://schemas.microsoft.com/office/drawing/2014/main" id="{21217A44-5382-3A5C-DFBE-5038BECE4FC7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6236376" y="2224088"/>
            <a:ext cx="368154" cy="322132"/>
          </a:xfrm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20" name="Picture Placeholder 8">
            <a:extLst>
              <a:ext uri="{FF2B5EF4-FFF2-40B4-BE49-F238E27FC236}">
                <a16:creationId xmlns:a16="http://schemas.microsoft.com/office/drawing/2014/main" id="{A4AD8092-F933-C7EE-BA1D-567BE0BEB6CC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9170473" y="2224088"/>
            <a:ext cx="368154" cy="322132"/>
          </a:xfrm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513E1BF-0CF1-5CCB-5DE4-AB745B6178B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22250" y="685800"/>
            <a:ext cx="11745911" cy="601655"/>
          </a:xfrm>
        </p:spPr>
        <p:txBody>
          <a:bodyPr tIns="64800"/>
          <a:lstStyle>
            <a:lvl1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5000" spc="-60" baseline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3400" spc="-60" baseline="0">
                <a:solidFill>
                  <a:schemeClr val="tx1"/>
                </a:solidFill>
                <a:latin typeface="+mj-lt"/>
              </a:defRPr>
            </a:lvl2pPr>
            <a:lvl3pPr marL="0" indent="0">
              <a:lnSpc>
                <a:spcPct val="90000"/>
              </a:lnSpc>
              <a:buNone/>
              <a:defRPr sz="2900" spc="-10" baseline="0">
                <a:solidFill>
                  <a:schemeClr val="tx1"/>
                </a:solidFill>
                <a:latin typeface="+mj-lt"/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H2</a:t>
            </a:r>
          </a:p>
          <a:p>
            <a:pPr lvl="1"/>
            <a:r>
              <a:rPr lang="en-US"/>
              <a:t>H3</a:t>
            </a:r>
          </a:p>
          <a:p>
            <a:pPr lvl="2"/>
            <a:r>
              <a:rPr lang="en-US"/>
              <a:t>H4</a:t>
            </a:r>
          </a:p>
        </p:txBody>
      </p:sp>
    </p:spTree>
    <p:extLst>
      <p:ext uri="{BB962C8B-B14F-4D97-AF65-F5344CB8AC3E}">
        <p14:creationId xmlns:p14="http://schemas.microsoft.com/office/powerpoint/2010/main" val="13409119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70080C-2365-A4AD-E5A8-5C90B15EC3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2251" y="2224099"/>
            <a:ext cx="6799262" cy="43306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F934310-BF3D-8A57-BCBB-6BEE2BB112FF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222251" y="1369414"/>
            <a:ext cx="6799262" cy="326821"/>
          </a:xfrm>
        </p:spPr>
        <p:txBody>
          <a:bodyPr wrap="square" anchor="t">
            <a:spAutoFit/>
          </a:bodyPr>
          <a:lstStyle>
            <a:lvl1pPr marL="0" indent="0">
              <a:buNone/>
              <a:defRPr sz="2000" b="0" spc="-3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013572C-683E-9627-4500-7CED74AACF4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E07E3431-219A-43E7-B3EB-03836A50B7BA}" type="datetime1">
              <a:rPr lang="en-US" smtClean="0"/>
              <a:t>9/17/2026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2F26CC09-447E-68F7-B819-33F6B831F4E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Date 2025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775501A-769D-9A2E-51E3-B60F67AE397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086683-F536-42AB-ABBC-F4803DFE8DB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Picture Placeholder 9">
            <a:extLst>
              <a:ext uri="{FF2B5EF4-FFF2-40B4-BE49-F238E27FC236}">
                <a16:creationId xmlns:a16="http://schemas.microsoft.com/office/drawing/2014/main" id="{7952717B-E9AF-4EEA-3A4C-97416918221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135940" y="685800"/>
            <a:ext cx="3832222" cy="5868988"/>
          </a:xfrm>
          <a:prstGeom prst="roundRect">
            <a:avLst>
              <a:gd name="adj" fmla="val 3500"/>
            </a:avLst>
          </a:prstGeo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1AE390C8-5261-D5BC-C257-9288CDA0F22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22251" y="6391410"/>
            <a:ext cx="4645025" cy="163378"/>
          </a:xfrm>
        </p:spPr>
        <p:txBody>
          <a:bodyPr wrap="square">
            <a:spAutoFit/>
          </a:bodyPr>
          <a:lstStyle>
            <a:lvl1pPr marL="0" indent="0">
              <a:lnSpc>
                <a:spcPct val="110000"/>
              </a:lnSpc>
              <a:spcBef>
                <a:spcPts val="225"/>
              </a:spcBef>
              <a:spcAft>
                <a:spcPts val="225"/>
              </a:spcAft>
              <a:buNone/>
              <a:defRPr sz="1000" spc="-20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/>
              <a:t>Footnote: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653F050F-51F8-6B30-6CCF-38404C26C0D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2250" y="685800"/>
            <a:ext cx="6799263" cy="601200"/>
          </a:xfrm>
        </p:spPr>
        <p:txBody>
          <a:bodyPr tIns="64800"/>
          <a:lstStyle>
            <a:lvl1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5000" spc="-60" baseline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3400" spc="-60" baseline="0">
                <a:solidFill>
                  <a:schemeClr val="tx1"/>
                </a:solidFill>
                <a:latin typeface="+mj-lt"/>
              </a:defRPr>
            </a:lvl2pPr>
            <a:lvl3pPr marL="0" indent="0">
              <a:lnSpc>
                <a:spcPct val="90000"/>
              </a:lnSpc>
              <a:buNone/>
              <a:defRPr sz="2900" spc="-10" baseline="0">
                <a:solidFill>
                  <a:schemeClr val="tx1"/>
                </a:solidFill>
                <a:latin typeface="+mj-lt"/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H2</a:t>
            </a:r>
          </a:p>
          <a:p>
            <a:pPr lvl="1"/>
            <a:r>
              <a:rPr lang="en-US"/>
              <a:t>H3</a:t>
            </a:r>
          </a:p>
          <a:p>
            <a:pPr lvl="2"/>
            <a:r>
              <a:rPr lang="en-US"/>
              <a:t>H4</a:t>
            </a:r>
          </a:p>
        </p:txBody>
      </p:sp>
    </p:spTree>
    <p:extLst>
      <p:ext uri="{BB962C8B-B14F-4D97-AF65-F5344CB8AC3E}">
        <p14:creationId xmlns:p14="http://schemas.microsoft.com/office/powerpoint/2010/main" val="42750567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 w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70080C-2365-A4AD-E5A8-5C90B15EC3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838" y="2224099"/>
            <a:ext cx="3400200" cy="43306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F934310-BF3D-8A57-BCBB-6BEE2BB112FF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223838" y="1369414"/>
            <a:ext cx="6799263" cy="326821"/>
          </a:xfrm>
        </p:spPr>
        <p:txBody>
          <a:bodyPr wrap="square" anchor="t">
            <a:spAutoFit/>
          </a:bodyPr>
          <a:lstStyle>
            <a:lvl1pPr marL="0" indent="0">
              <a:buNone/>
              <a:defRPr sz="2000" b="0" spc="-3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013572C-683E-9627-4500-7CED74AACF4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9FBE734-DB9C-47D8-9F46-AE375BBC01BE}" type="datetime1">
              <a:rPr lang="en-US" smtClean="0"/>
              <a:t>9/17/2026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2F26CC09-447E-68F7-B819-33F6B831F4E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Date 2025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775501A-769D-9A2E-51E3-B60F67AE397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086683-F536-42AB-ABBC-F4803DFE8DB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Picture Placeholder 9">
            <a:extLst>
              <a:ext uri="{FF2B5EF4-FFF2-40B4-BE49-F238E27FC236}">
                <a16:creationId xmlns:a16="http://schemas.microsoft.com/office/drawing/2014/main" id="{7952717B-E9AF-4EEA-3A4C-97416918221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135940" y="685800"/>
            <a:ext cx="3832222" cy="5868988"/>
          </a:xfrm>
          <a:prstGeom prst="roundRect">
            <a:avLst>
              <a:gd name="adj" fmla="val 3500"/>
            </a:avLst>
          </a:prstGeo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B663C11-E66F-12B2-1F87-6D2FD3FE304D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3622899" y="2224099"/>
            <a:ext cx="3400200" cy="43306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53FF3394-21CF-6CC2-A59B-A8E93FE834B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3838" y="6391410"/>
            <a:ext cx="4645025" cy="163378"/>
          </a:xfrm>
        </p:spPr>
        <p:txBody>
          <a:bodyPr wrap="square">
            <a:spAutoFit/>
          </a:bodyPr>
          <a:lstStyle>
            <a:lvl1pPr marL="0" indent="0">
              <a:lnSpc>
                <a:spcPct val="110000"/>
              </a:lnSpc>
              <a:spcBef>
                <a:spcPts val="225"/>
              </a:spcBef>
              <a:spcAft>
                <a:spcPts val="225"/>
              </a:spcAft>
              <a:buNone/>
              <a:defRPr sz="1000" spc="-20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/>
              <a:t>Footnote: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F0EDB2BA-2DF0-E043-2C0F-A0DB520FBDD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22251" y="685800"/>
            <a:ext cx="6799264" cy="601200"/>
          </a:xfrm>
        </p:spPr>
        <p:txBody>
          <a:bodyPr tIns="64800"/>
          <a:lstStyle>
            <a:lvl1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5000" spc="-60" baseline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3400" spc="-60" baseline="0">
                <a:solidFill>
                  <a:schemeClr val="tx1"/>
                </a:solidFill>
                <a:latin typeface="+mj-lt"/>
              </a:defRPr>
            </a:lvl2pPr>
            <a:lvl3pPr marL="0" indent="0">
              <a:lnSpc>
                <a:spcPct val="90000"/>
              </a:lnSpc>
              <a:buNone/>
              <a:defRPr sz="2900" spc="-10" baseline="0">
                <a:solidFill>
                  <a:schemeClr val="tx1"/>
                </a:solidFill>
                <a:latin typeface="+mj-lt"/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H2</a:t>
            </a:r>
          </a:p>
          <a:p>
            <a:pPr lvl="1"/>
            <a:r>
              <a:rPr lang="en-US"/>
              <a:t>H3</a:t>
            </a:r>
          </a:p>
          <a:p>
            <a:pPr lvl="2"/>
            <a:r>
              <a:rPr lang="en-US"/>
              <a:t>H4</a:t>
            </a:r>
          </a:p>
        </p:txBody>
      </p:sp>
    </p:spTree>
    <p:extLst>
      <p:ext uri="{BB962C8B-B14F-4D97-AF65-F5344CB8AC3E}">
        <p14:creationId xmlns:p14="http://schemas.microsoft.com/office/powerpoint/2010/main" val="7684224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hree content w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70080C-2365-A4AD-E5A8-5C90B15EC3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838" y="2224099"/>
            <a:ext cx="2926800" cy="43322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F934310-BF3D-8A57-BCBB-6BEE2BB112FF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223838" y="1369414"/>
            <a:ext cx="8778873" cy="326821"/>
          </a:xfrm>
        </p:spPr>
        <p:txBody>
          <a:bodyPr wrap="square" anchor="t">
            <a:spAutoFit/>
          </a:bodyPr>
          <a:lstStyle>
            <a:lvl1pPr marL="0" indent="0">
              <a:buNone/>
              <a:defRPr sz="2000" b="0" spc="-3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013572C-683E-9627-4500-7CED74AACF4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AB45B634-EEF7-42F9-93A5-8F8540F67059}" type="datetime1">
              <a:rPr lang="en-US" smtClean="0"/>
              <a:t>9/17/2026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2F26CC09-447E-68F7-B819-33F6B831F4E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Date 2025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775501A-769D-9A2E-51E3-B60F67AE397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086683-F536-42AB-ABBC-F4803DFE8DB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Picture Placeholder 9">
            <a:extLst>
              <a:ext uri="{FF2B5EF4-FFF2-40B4-BE49-F238E27FC236}">
                <a16:creationId xmlns:a16="http://schemas.microsoft.com/office/drawing/2014/main" id="{7952717B-E9AF-4EEA-3A4C-97416918221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123363" y="681040"/>
            <a:ext cx="2844799" cy="5873748"/>
          </a:xfrm>
          <a:prstGeom prst="roundRect">
            <a:avLst>
              <a:gd name="adj" fmla="val 4575"/>
            </a:avLst>
          </a:prstGeo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B663C11-E66F-12B2-1F87-6D2FD3FE304D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3148288" y="2224099"/>
            <a:ext cx="2926800" cy="43322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14EE2369-54E5-DF8C-812B-99A0F88D78D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6074325" y="2224099"/>
            <a:ext cx="2926800" cy="43322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A20EFE2E-981B-D26A-E527-023CEB7C489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23838" y="6391410"/>
            <a:ext cx="4645025" cy="163378"/>
          </a:xfrm>
        </p:spPr>
        <p:txBody>
          <a:bodyPr wrap="square">
            <a:spAutoFit/>
          </a:bodyPr>
          <a:lstStyle>
            <a:lvl1pPr marL="0" indent="0">
              <a:lnSpc>
                <a:spcPct val="110000"/>
              </a:lnSpc>
              <a:spcBef>
                <a:spcPts val="225"/>
              </a:spcBef>
              <a:spcAft>
                <a:spcPts val="225"/>
              </a:spcAft>
              <a:buNone/>
              <a:defRPr sz="1000" spc="-20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/>
              <a:t>Footnote: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F3CF926A-E74B-F98A-3337-019F6A2843A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22250" y="685800"/>
            <a:ext cx="8778875" cy="601200"/>
          </a:xfrm>
        </p:spPr>
        <p:txBody>
          <a:bodyPr tIns="64800"/>
          <a:lstStyle>
            <a:lvl1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5000" spc="-60" baseline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3400" spc="-60" baseline="0">
                <a:solidFill>
                  <a:schemeClr val="tx1"/>
                </a:solidFill>
                <a:latin typeface="+mj-lt"/>
              </a:defRPr>
            </a:lvl2pPr>
            <a:lvl3pPr marL="0" indent="0">
              <a:lnSpc>
                <a:spcPct val="90000"/>
              </a:lnSpc>
              <a:buNone/>
              <a:defRPr sz="2900" spc="-10" baseline="0">
                <a:solidFill>
                  <a:schemeClr val="tx1"/>
                </a:solidFill>
                <a:latin typeface="+mj-lt"/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H2</a:t>
            </a:r>
          </a:p>
          <a:p>
            <a:pPr lvl="1"/>
            <a:r>
              <a:rPr lang="en-US"/>
              <a:t>H3</a:t>
            </a:r>
          </a:p>
          <a:p>
            <a:pPr lvl="2"/>
            <a:r>
              <a:rPr lang="en-US"/>
              <a:t>H4</a:t>
            </a:r>
          </a:p>
        </p:txBody>
      </p:sp>
    </p:spTree>
    <p:extLst>
      <p:ext uri="{BB962C8B-B14F-4D97-AF65-F5344CB8AC3E}">
        <p14:creationId xmlns:p14="http://schemas.microsoft.com/office/powerpoint/2010/main" val="25078895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70080C-2365-A4AD-E5A8-5C90B15EC3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78300" y="2224099"/>
            <a:ext cx="6799262" cy="43322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F934310-BF3D-8A57-BCBB-6BEE2BB112FF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4178300" y="1369414"/>
            <a:ext cx="7788043" cy="326821"/>
          </a:xfrm>
        </p:spPr>
        <p:txBody>
          <a:bodyPr wrap="square" anchor="t">
            <a:spAutoFit/>
          </a:bodyPr>
          <a:lstStyle>
            <a:lvl1pPr marL="0" indent="0">
              <a:buNone/>
              <a:defRPr sz="2000" b="0" spc="-3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013572C-683E-9627-4500-7CED74AACF4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CB406B8-F037-43D5-9B13-3827732F5D11}" type="datetime1">
              <a:rPr lang="en-US" smtClean="0"/>
              <a:t>9/17/2026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2F26CC09-447E-68F7-B819-33F6B831F4E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Date 2025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775501A-769D-9A2E-51E3-B60F67AE397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086683-F536-42AB-ABBC-F4803DFE8DB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Picture Placeholder 9">
            <a:extLst>
              <a:ext uri="{FF2B5EF4-FFF2-40B4-BE49-F238E27FC236}">
                <a16:creationId xmlns:a16="http://schemas.microsoft.com/office/drawing/2014/main" id="{7952717B-E9AF-4EEA-3A4C-97416918221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222250" y="681038"/>
            <a:ext cx="3832222" cy="5873750"/>
          </a:xfrm>
          <a:prstGeom prst="roundRect">
            <a:avLst>
              <a:gd name="adj" fmla="val 3500"/>
            </a:avLst>
          </a:prstGeo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1AE390C8-5261-D5BC-C257-9288CDA0F22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178300" y="6391410"/>
            <a:ext cx="4645025" cy="163378"/>
          </a:xfrm>
        </p:spPr>
        <p:txBody>
          <a:bodyPr wrap="square">
            <a:spAutoFit/>
          </a:bodyPr>
          <a:lstStyle>
            <a:lvl1pPr marL="0" indent="0">
              <a:lnSpc>
                <a:spcPct val="110000"/>
              </a:lnSpc>
              <a:spcBef>
                <a:spcPts val="225"/>
              </a:spcBef>
              <a:spcAft>
                <a:spcPts val="225"/>
              </a:spcAft>
              <a:buNone/>
              <a:defRPr sz="1000" spc="-20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/>
              <a:t>Footnote: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653F050F-51F8-6B30-6CCF-38404C26C0D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178300" y="685800"/>
            <a:ext cx="7789862" cy="601200"/>
          </a:xfrm>
        </p:spPr>
        <p:txBody>
          <a:bodyPr tIns="64800"/>
          <a:lstStyle>
            <a:lvl1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5000" spc="-60" baseline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3400" spc="-60" baseline="0">
                <a:solidFill>
                  <a:schemeClr val="tx1"/>
                </a:solidFill>
                <a:latin typeface="+mj-lt"/>
              </a:defRPr>
            </a:lvl2pPr>
            <a:lvl3pPr marL="0" indent="0">
              <a:lnSpc>
                <a:spcPct val="90000"/>
              </a:lnSpc>
              <a:buNone/>
              <a:defRPr sz="2900" spc="-10" baseline="0">
                <a:solidFill>
                  <a:schemeClr val="tx1"/>
                </a:solidFill>
                <a:latin typeface="+mj-lt"/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H2</a:t>
            </a:r>
          </a:p>
          <a:p>
            <a:pPr lvl="1"/>
            <a:r>
              <a:rPr lang="en-US"/>
              <a:t>H3</a:t>
            </a:r>
          </a:p>
          <a:p>
            <a:pPr lvl="2"/>
            <a:r>
              <a:rPr lang="en-US"/>
              <a:t>H4</a:t>
            </a:r>
          </a:p>
        </p:txBody>
      </p:sp>
    </p:spTree>
    <p:extLst>
      <p:ext uri="{BB962C8B-B14F-4D97-AF65-F5344CB8AC3E}">
        <p14:creationId xmlns:p14="http://schemas.microsoft.com/office/powerpoint/2010/main" val="27713564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 Title and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013572C-683E-9627-4500-7CED74AACF4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87E87DA-939F-4C39-9E73-83DAE4819448}" type="datetime1">
              <a:rPr lang="en-US" smtClean="0"/>
              <a:t>9/17/2026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2F26CC09-447E-68F7-B819-33F6B831F4E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Date 2025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775501A-769D-9A2E-51E3-B60F67AE397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086683-F536-42AB-ABBC-F4803DFE8DB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Picture Placeholder 9">
            <a:extLst>
              <a:ext uri="{FF2B5EF4-FFF2-40B4-BE49-F238E27FC236}">
                <a16:creationId xmlns:a16="http://schemas.microsoft.com/office/drawing/2014/main" id="{7952717B-E9AF-4EEA-3A4C-97416918221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222250" y="681038"/>
            <a:ext cx="3832222" cy="5873750"/>
          </a:xfrm>
          <a:prstGeom prst="roundRect">
            <a:avLst>
              <a:gd name="adj" fmla="val 3500"/>
            </a:avLst>
          </a:prstGeo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1AE390C8-5261-D5BC-C257-9288CDA0F22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178300" y="6391410"/>
            <a:ext cx="4645025" cy="163378"/>
          </a:xfrm>
        </p:spPr>
        <p:txBody>
          <a:bodyPr wrap="square">
            <a:spAutoFit/>
          </a:bodyPr>
          <a:lstStyle>
            <a:lvl1pPr marL="0" indent="0">
              <a:lnSpc>
                <a:spcPct val="110000"/>
              </a:lnSpc>
              <a:spcBef>
                <a:spcPts val="225"/>
              </a:spcBef>
              <a:spcAft>
                <a:spcPts val="225"/>
              </a:spcAft>
              <a:buNone/>
              <a:defRPr sz="1000" spc="-20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/>
              <a:t>Footnote: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653F050F-51F8-6B30-6CCF-38404C26C0D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178299" y="685800"/>
            <a:ext cx="7789863" cy="601200"/>
          </a:xfrm>
        </p:spPr>
        <p:txBody>
          <a:bodyPr tIns="64800"/>
          <a:lstStyle>
            <a:lvl1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5000" spc="-60" baseline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3400" spc="-60" baseline="0">
                <a:solidFill>
                  <a:schemeClr val="tx1"/>
                </a:solidFill>
                <a:latin typeface="+mj-lt"/>
              </a:defRPr>
            </a:lvl2pPr>
            <a:lvl3pPr marL="0" indent="0">
              <a:lnSpc>
                <a:spcPct val="90000"/>
              </a:lnSpc>
              <a:buNone/>
              <a:defRPr sz="2900" spc="-10" baseline="0">
                <a:solidFill>
                  <a:schemeClr val="tx1"/>
                </a:solidFill>
                <a:latin typeface="+mj-lt"/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H2</a:t>
            </a:r>
          </a:p>
          <a:p>
            <a:pPr lvl="1"/>
            <a:r>
              <a:rPr lang="en-US"/>
              <a:t>H3</a:t>
            </a:r>
          </a:p>
          <a:p>
            <a:pPr lvl="2"/>
            <a:r>
              <a:rPr lang="en-US"/>
              <a:t>H4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B110E180-F884-0194-4DC1-B4B4258FAF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78299" y="2224099"/>
            <a:ext cx="3833813" cy="43322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35D6CF3F-A69D-8EF7-10D6-647D493BDAC4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8145462" y="2224099"/>
            <a:ext cx="3833813" cy="43322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F934310-BF3D-8A57-BCBB-6BEE2BB112FF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4178300" y="1369414"/>
            <a:ext cx="7788044" cy="326821"/>
          </a:xfrm>
        </p:spPr>
        <p:txBody>
          <a:bodyPr wrap="square" anchor="t">
            <a:spAutoFit/>
          </a:bodyPr>
          <a:lstStyle>
            <a:lvl1pPr marL="0" indent="0">
              <a:buNone/>
              <a:defRPr sz="2000" b="0" spc="-3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812094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 Title and 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70080C-2365-A4AD-E5A8-5C90B15EC3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90876" y="2224098"/>
            <a:ext cx="2926800" cy="43306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F934310-BF3D-8A57-BCBB-6BEE2BB112FF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3190876" y="1369414"/>
            <a:ext cx="8778873" cy="326821"/>
          </a:xfrm>
        </p:spPr>
        <p:txBody>
          <a:bodyPr wrap="square" anchor="t">
            <a:spAutoFit/>
          </a:bodyPr>
          <a:lstStyle>
            <a:lvl1pPr marL="0" indent="0">
              <a:buNone/>
              <a:defRPr sz="2000" b="0" spc="-3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013572C-683E-9627-4500-7CED74AACF4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F0D1188-3F81-405D-BCEC-DA4D4404C60A}" type="datetime1">
              <a:rPr lang="en-US" smtClean="0"/>
              <a:t>9/17/2026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2F26CC09-447E-68F7-B819-33F6B831F4E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Date 2025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775501A-769D-9A2E-51E3-B60F67AE397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086683-F536-42AB-ABBC-F4803DFE8DB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Picture Placeholder 9">
            <a:extLst>
              <a:ext uri="{FF2B5EF4-FFF2-40B4-BE49-F238E27FC236}">
                <a16:creationId xmlns:a16="http://schemas.microsoft.com/office/drawing/2014/main" id="{7952717B-E9AF-4EEA-3A4C-97416918221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222250" y="685800"/>
            <a:ext cx="2844800" cy="5868988"/>
          </a:xfrm>
          <a:prstGeom prst="roundRect">
            <a:avLst>
              <a:gd name="adj" fmla="val 4575"/>
            </a:avLst>
          </a:prstGeo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B663C11-E66F-12B2-1F87-6D2FD3FE304D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6115326" y="2224098"/>
            <a:ext cx="2926800" cy="43306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14EE2369-54E5-DF8C-812B-99A0F88D78D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9041363" y="2224098"/>
            <a:ext cx="2926800" cy="43306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A20EFE2E-981B-D26A-E527-023CEB7C489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189288" y="6391410"/>
            <a:ext cx="4645025" cy="163378"/>
          </a:xfrm>
        </p:spPr>
        <p:txBody>
          <a:bodyPr wrap="square">
            <a:spAutoFit/>
          </a:bodyPr>
          <a:lstStyle>
            <a:lvl1pPr marL="0" indent="0">
              <a:lnSpc>
                <a:spcPct val="110000"/>
              </a:lnSpc>
              <a:spcBef>
                <a:spcPts val="225"/>
              </a:spcBef>
              <a:spcAft>
                <a:spcPts val="225"/>
              </a:spcAft>
              <a:buNone/>
              <a:defRPr sz="1000" spc="-20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/>
              <a:t>Footnote: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F3CF926A-E74B-F98A-3337-019F6A2843A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189288" y="685800"/>
            <a:ext cx="8778875" cy="601200"/>
          </a:xfrm>
        </p:spPr>
        <p:txBody>
          <a:bodyPr tIns="64800"/>
          <a:lstStyle>
            <a:lvl1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5000" spc="-60" baseline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3400" spc="-60" baseline="0">
                <a:solidFill>
                  <a:schemeClr val="tx1"/>
                </a:solidFill>
                <a:latin typeface="+mj-lt"/>
              </a:defRPr>
            </a:lvl2pPr>
            <a:lvl3pPr marL="0" indent="0">
              <a:lnSpc>
                <a:spcPct val="90000"/>
              </a:lnSpc>
              <a:buNone/>
              <a:defRPr sz="2900" spc="-10" baseline="0">
                <a:solidFill>
                  <a:schemeClr val="tx1"/>
                </a:solidFill>
                <a:latin typeface="+mj-lt"/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H2</a:t>
            </a:r>
          </a:p>
          <a:p>
            <a:pPr lvl="1"/>
            <a:r>
              <a:rPr lang="en-US"/>
              <a:t>H3</a:t>
            </a:r>
          </a:p>
          <a:p>
            <a:pPr lvl="2"/>
            <a:r>
              <a:rPr lang="en-US"/>
              <a:t>H4</a:t>
            </a:r>
          </a:p>
        </p:txBody>
      </p:sp>
    </p:spTree>
    <p:extLst>
      <p:ext uri="{BB962C8B-B14F-4D97-AF65-F5344CB8AC3E}">
        <p14:creationId xmlns:p14="http://schemas.microsoft.com/office/powerpoint/2010/main" val="33843159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Preamble w four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653F050F-51F8-6B30-6CCF-38404C26C0D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2250" y="685800"/>
            <a:ext cx="9767888" cy="1293120"/>
          </a:xfrm>
        </p:spPr>
        <p:txBody>
          <a:bodyPr tIns="64800"/>
          <a:lstStyle>
            <a:lvl1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5000" spc="-60" baseline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3400" spc="-60" baseline="0">
                <a:solidFill>
                  <a:schemeClr val="tx1"/>
                </a:solidFill>
                <a:latin typeface="+mj-lt"/>
              </a:defRPr>
            </a:lvl2pPr>
            <a:lvl3pPr marL="0" indent="0">
              <a:lnSpc>
                <a:spcPct val="90000"/>
              </a:lnSpc>
              <a:buNone/>
              <a:defRPr sz="2900" spc="-10" baseline="0">
                <a:solidFill>
                  <a:schemeClr val="tx1"/>
                </a:solidFill>
                <a:latin typeface="+mj-lt"/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H2</a:t>
            </a:r>
          </a:p>
          <a:p>
            <a:pPr lvl="1"/>
            <a:r>
              <a:rPr lang="en-US"/>
              <a:t>H3</a:t>
            </a:r>
          </a:p>
          <a:p>
            <a:pPr lvl="2"/>
            <a:r>
              <a:rPr lang="en-US"/>
              <a:t>H4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F934310-BF3D-8A57-BCBB-6BEE2BB112FF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222250" y="2061070"/>
            <a:ext cx="9767887" cy="326821"/>
          </a:xfrm>
        </p:spPr>
        <p:txBody>
          <a:bodyPr wrap="square" anchor="t">
            <a:spAutoFit/>
          </a:bodyPr>
          <a:lstStyle>
            <a:lvl1pPr marL="0" indent="0">
              <a:buNone/>
              <a:defRPr sz="2000" b="0" spc="-3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Picture Placeholder 9">
            <a:extLst>
              <a:ext uri="{FF2B5EF4-FFF2-40B4-BE49-F238E27FC236}">
                <a16:creationId xmlns:a16="http://schemas.microsoft.com/office/drawing/2014/main" id="{7952717B-E9AF-4EEA-3A4C-97416918221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223841" y="3685359"/>
            <a:ext cx="2843209" cy="2871007"/>
          </a:xfrm>
          <a:prstGeom prst="roundRect">
            <a:avLst>
              <a:gd name="adj" fmla="val 5555"/>
            </a:avLst>
          </a:prstGeo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5" name="Picture Placeholder 9">
            <a:extLst>
              <a:ext uri="{FF2B5EF4-FFF2-40B4-BE49-F238E27FC236}">
                <a16:creationId xmlns:a16="http://schemas.microsoft.com/office/drawing/2014/main" id="{0488A322-2AA0-9E8A-4FA4-C0A6667662D8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190879" y="3685359"/>
            <a:ext cx="2843209" cy="2871007"/>
          </a:xfrm>
          <a:prstGeom prst="roundRect">
            <a:avLst>
              <a:gd name="adj" fmla="val 5555"/>
            </a:avLst>
          </a:prstGeo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6" name="Picture Placeholder 9">
            <a:extLst>
              <a:ext uri="{FF2B5EF4-FFF2-40B4-BE49-F238E27FC236}">
                <a16:creationId xmlns:a16="http://schemas.microsoft.com/office/drawing/2014/main" id="{727D2FDA-E17E-0AA8-8670-8208187CB305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157917" y="3685359"/>
            <a:ext cx="2843209" cy="2871007"/>
          </a:xfrm>
          <a:prstGeom prst="roundRect">
            <a:avLst>
              <a:gd name="adj" fmla="val 5555"/>
            </a:avLst>
          </a:prstGeo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7" name="Picture Placeholder 9">
            <a:extLst>
              <a:ext uri="{FF2B5EF4-FFF2-40B4-BE49-F238E27FC236}">
                <a16:creationId xmlns:a16="http://schemas.microsoft.com/office/drawing/2014/main" id="{F1CBC30C-B70D-E4B1-3503-340BA08EC2F3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9124954" y="3685359"/>
            <a:ext cx="2843209" cy="2871007"/>
          </a:xfrm>
          <a:prstGeom prst="roundRect">
            <a:avLst>
              <a:gd name="adj" fmla="val 5555"/>
            </a:avLst>
          </a:prstGeo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013572C-683E-9627-4500-7CED74AACF4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361CDDA-80FF-4FBA-B84F-824B65AE2486}" type="datetime1">
              <a:rPr lang="en-US" smtClean="0"/>
              <a:t>9/17/2026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2F26CC09-447E-68F7-B819-33F6B831F4E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Date 2025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775501A-769D-9A2E-51E3-B60F67AE397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086683-F536-42AB-ABBC-F4803DFE8DB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1DDBDEAC-A823-44D7-2915-E61BE181CBF2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223837" y="3205211"/>
            <a:ext cx="2843213" cy="326821"/>
          </a:xfrm>
        </p:spPr>
        <p:txBody>
          <a:bodyPr wrap="square" anchor="t">
            <a:spAutoFit/>
          </a:bodyPr>
          <a:lstStyle>
            <a:lvl1pPr marL="0" indent="0">
              <a:buNone/>
              <a:defRPr sz="2000" b="1" spc="-3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H4 Bold heading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49AD0380-1DAC-C843-4F8A-14E3DC2A8071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3190879" y="3205211"/>
            <a:ext cx="2843213" cy="326821"/>
          </a:xfrm>
        </p:spPr>
        <p:txBody>
          <a:bodyPr wrap="square" anchor="t">
            <a:spAutoFit/>
          </a:bodyPr>
          <a:lstStyle>
            <a:lvl1pPr marL="0" indent="0">
              <a:buNone/>
              <a:defRPr sz="2000" b="1" spc="-3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H4 Bold heading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0420464D-EE01-5723-944A-19AC66296A76}"/>
              </a:ext>
            </a:extLst>
          </p:cNvPr>
          <p:cNvSpPr>
            <a:spLocks noGrp="1"/>
          </p:cNvSpPr>
          <p:nvPr>
            <p:ph type="body" idx="25" hasCustomPrompt="1"/>
          </p:nvPr>
        </p:nvSpPr>
        <p:spPr>
          <a:xfrm>
            <a:off x="6156325" y="3205211"/>
            <a:ext cx="2843213" cy="326821"/>
          </a:xfrm>
        </p:spPr>
        <p:txBody>
          <a:bodyPr wrap="square" anchor="t">
            <a:spAutoFit/>
          </a:bodyPr>
          <a:lstStyle>
            <a:lvl1pPr marL="0" indent="0">
              <a:buNone/>
              <a:defRPr sz="2000" b="1" spc="-3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H4 Bold heading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06ACA99F-B88A-8041-0A3D-B006F5183115}"/>
              </a:ext>
            </a:extLst>
          </p:cNvPr>
          <p:cNvSpPr>
            <a:spLocks noGrp="1"/>
          </p:cNvSpPr>
          <p:nvPr>
            <p:ph type="body" idx="26" hasCustomPrompt="1"/>
          </p:nvPr>
        </p:nvSpPr>
        <p:spPr>
          <a:xfrm>
            <a:off x="9119393" y="3205211"/>
            <a:ext cx="2843213" cy="326821"/>
          </a:xfrm>
        </p:spPr>
        <p:txBody>
          <a:bodyPr wrap="square" anchor="t">
            <a:spAutoFit/>
          </a:bodyPr>
          <a:lstStyle>
            <a:lvl1pPr marL="0" indent="0">
              <a:buNone/>
              <a:defRPr sz="2000" b="1" spc="-3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H4 Bold heading</a:t>
            </a:r>
          </a:p>
        </p:txBody>
      </p:sp>
    </p:spTree>
    <p:extLst>
      <p:ext uri="{BB962C8B-B14F-4D97-AF65-F5344CB8AC3E}">
        <p14:creationId xmlns:p14="http://schemas.microsoft.com/office/powerpoint/2010/main" val="15616364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Preamble w two pictures and info,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653F050F-51F8-6B30-6CCF-38404C26C0D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2250" y="685800"/>
            <a:ext cx="9767888" cy="1293120"/>
          </a:xfrm>
        </p:spPr>
        <p:txBody>
          <a:bodyPr tIns="64800"/>
          <a:lstStyle>
            <a:lvl1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5000" spc="-60" baseline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3400" spc="-60" baseline="0">
                <a:solidFill>
                  <a:schemeClr val="tx1"/>
                </a:solidFill>
                <a:latin typeface="+mj-lt"/>
              </a:defRPr>
            </a:lvl2pPr>
            <a:lvl3pPr marL="0" indent="0">
              <a:lnSpc>
                <a:spcPct val="90000"/>
              </a:lnSpc>
              <a:buNone/>
              <a:defRPr sz="2900" spc="-10" baseline="0">
                <a:solidFill>
                  <a:schemeClr val="tx1"/>
                </a:solidFill>
                <a:latin typeface="+mj-lt"/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H2</a:t>
            </a:r>
          </a:p>
          <a:p>
            <a:pPr lvl="1"/>
            <a:r>
              <a:rPr lang="en-US"/>
              <a:t>H3</a:t>
            </a:r>
          </a:p>
          <a:p>
            <a:pPr lvl="2"/>
            <a:r>
              <a:rPr lang="en-US"/>
              <a:t>H4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F934310-BF3D-8A57-BCBB-6BEE2BB112FF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222250" y="2061070"/>
            <a:ext cx="9767887" cy="326821"/>
          </a:xfrm>
        </p:spPr>
        <p:txBody>
          <a:bodyPr wrap="square" anchor="t">
            <a:spAutoFit/>
          </a:bodyPr>
          <a:lstStyle>
            <a:lvl1pPr marL="0" indent="0">
              <a:buNone/>
              <a:defRPr sz="2000" b="0" spc="-3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Picture Placeholder 9">
            <a:extLst>
              <a:ext uri="{FF2B5EF4-FFF2-40B4-BE49-F238E27FC236}">
                <a16:creationId xmlns:a16="http://schemas.microsoft.com/office/drawing/2014/main" id="{7952717B-E9AF-4EEA-3A4C-97416918221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223841" y="3685359"/>
            <a:ext cx="2843209" cy="2869425"/>
          </a:xfrm>
          <a:prstGeom prst="roundRect">
            <a:avLst>
              <a:gd name="adj" fmla="val 5555"/>
            </a:avLst>
          </a:prstGeo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5" name="Picture Placeholder 9">
            <a:extLst>
              <a:ext uri="{FF2B5EF4-FFF2-40B4-BE49-F238E27FC236}">
                <a16:creationId xmlns:a16="http://schemas.microsoft.com/office/drawing/2014/main" id="{0488A322-2AA0-9E8A-4FA4-C0A6667662D8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157918" y="3685359"/>
            <a:ext cx="2843209" cy="2869425"/>
          </a:xfrm>
          <a:prstGeom prst="roundRect">
            <a:avLst>
              <a:gd name="adj" fmla="val 5555"/>
            </a:avLst>
          </a:prstGeo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013572C-683E-9627-4500-7CED74AACF4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2D54E48-2A68-412E-A771-2F29F0AD2B33}" type="datetime1">
              <a:rPr lang="en-US" smtClean="0"/>
              <a:t>9/17/2026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2F26CC09-447E-68F7-B819-33F6B831F4E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Date 2025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775501A-769D-9A2E-51E3-B60F67AE397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086683-F536-42AB-ABBC-F4803DFE8DB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1DDBDEAC-A823-44D7-2915-E61BE181CBF2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3190878" y="5064491"/>
            <a:ext cx="2843213" cy="326821"/>
          </a:xfrm>
        </p:spPr>
        <p:txBody>
          <a:bodyPr wrap="square" anchor="t">
            <a:spAutoFit/>
          </a:bodyPr>
          <a:lstStyle>
            <a:lvl1pPr marL="0" indent="0">
              <a:buNone/>
              <a:defRPr sz="2000" b="1" spc="-3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H4 Bold heading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49AD0380-1DAC-C843-4F8A-14E3DC2A8071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9124954" y="5064491"/>
            <a:ext cx="2843213" cy="326821"/>
          </a:xfrm>
        </p:spPr>
        <p:txBody>
          <a:bodyPr wrap="square" anchor="t">
            <a:spAutoFit/>
          </a:bodyPr>
          <a:lstStyle>
            <a:lvl1pPr marL="0" indent="0">
              <a:buNone/>
              <a:defRPr sz="2000" b="1" spc="-3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H4 Bold heading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E4FBA878-D5C9-DE39-C298-2231D090919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3190875" y="5634038"/>
            <a:ext cx="2843213" cy="9207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190EE011-22E3-7AAF-5B62-34DFCD78714F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124954" y="5634038"/>
            <a:ext cx="2843213" cy="9207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1" name="Picture Placeholder 8">
            <a:extLst>
              <a:ext uri="{FF2B5EF4-FFF2-40B4-BE49-F238E27FC236}">
                <a16:creationId xmlns:a16="http://schemas.microsoft.com/office/drawing/2014/main" id="{8B4321D8-1704-F4DF-5F2B-3012E0EF33CE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3323750" y="4667355"/>
            <a:ext cx="368154" cy="322133"/>
          </a:xfrm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22" name="Picture Placeholder 8">
            <a:extLst>
              <a:ext uri="{FF2B5EF4-FFF2-40B4-BE49-F238E27FC236}">
                <a16:creationId xmlns:a16="http://schemas.microsoft.com/office/drawing/2014/main" id="{F8263361-8EDF-EB50-637D-D64DFD46F7D9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9257827" y="4667355"/>
            <a:ext cx="368154" cy="322133"/>
          </a:xfrm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9871826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Preamble w two pictures and info,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653F050F-51F8-6B30-6CCF-38404C26C0D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2250" y="685800"/>
            <a:ext cx="5811838" cy="1293120"/>
          </a:xfrm>
        </p:spPr>
        <p:txBody>
          <a:bodyPr tIns="64800"/>
          <a:lstStyle>
            <a:lvl1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5000" spc="-60" baseline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3400" spc="-60" baseline="0">
                <a:solidFill>
                  <a:schemeClr val="tx1"/>
                </a:solidFill>
                <a:latin typeface="+mj-lt"/>
              </a:defRPr>
            </a:lvl2pPr>
            <a:lvl3pPr marL="0" indent="0">
              <a:lnSpc>
                <a:spcPct val="90000"/>
              </a:lnSpc>
              <a:buNone/>
              <a:defRPr sz="2900" spc="-10" baseline="0">
                <a:solidFill>
                  <a:schemeClr val="tx1"/>
                </a:solidFill>
                <a:latin typeface="+mj-lt"/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H2</a:t>
            </a:r>
          </a:p>
          <a:p>
            <a:pPr lvl="1"/>
            <a:r>
              <a:rPr lang="en-US"/>
              <a:t>H3</a:t>
            </a:r>
          </a:p>
          <a:p>
            <a:pPr lvl="2"/>
            <a:r>
              <a:rPr lang="en-US"/>
              <a:t>H4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F934310-BF3D-8A57-BCBB-6BEE2BB112FF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222250" y="2718060"/>
            <a:ext cx="5811837" cy="326821"/>
          </a:xfrm>
        </p:spPr>
        <p:txBody>
          <a:bodyPr wrap="square" anchor="t">
            <a:spAutoFit/>
          </a:bodyPr>
          <a:lstStyle>
            <a:lvl1pPr marL="0" indent="0">
              <a:buNone/>
              <a:defRPr sz="2000" b="0" spc="-3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Picture Placeholder 9">
            <a:extLst>
              <a:ext uri="{FF2B5EF4-FFF2-40B4-BE49-F238E27FC236}">
                <a16:creationId xmlns:a16="http://schemas.microsoft.com/office/drawing/2014/main" id="{7952717B-E9AF-4EEA-3A4C-97416918221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157918" y="685799"/>
            <a:ext cx="2843209" cy="2871015"/>
          </a:xfrm>
          <a:prstGeom prst="roundRect">
            <a:avLst>
              <a:gd name="adj" fmla="val 5555"/>
            </a:avLst>
          </a:prstGeo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5" name="Picture Placeholder 9">
            <a:extLst>
              <a:ext uri="{FF2B5EF4-FFF2-40B4-BE49-F238E27FC236}">
                <a16:creationId xmlns:a16="http://schemas.microsoft.com/office/drawing/2014/main" id="{0488A322-2AA0-9E8A-4FA4-C0A6667662D8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157918" y="3685359"/>
            <a:ext cx="2843209" cy="2871016"/>
          </a:xfrm>
          <a:prstGeom prst="roundRect">
            <a:avLst>
              <a:gd name="adj" fmla="val 5555"/>
            </a:avLst>
          </a:prstGeo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013572C-683E-9627-4500-7CED74AACF4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F900157-5236-429B-9526-9A7D45AB405A}" type="datetime1">
              <a:rPr lang="en-US" smtClean="0"/>
              <a:t>9/17/2026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2F26CC09-447E-68F7-B819-33F6B831F4E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Date 2025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775501A-769D-9A2E-51E3-B60F67AE397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086683-F536-42AB-ABBC-F4803DFE8DB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1DDBDEAC-A823-44D7-2915-E61BE181CBF2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9124957" y="2066517"/>
            <a:ext cx="2843213" cy="326821"/>
          </a:xfrm>
        </p:spPr>
        <p:txBody>
          <a:bodyPr wrap="square" anchor="t">
            <a:spAutoFit/>
          </a:bodyPr>
          <a:lstStyle>
            <a:lvl1pPr marL="0" indent="0">
              <a:buNone/>
              <a:defRPr sz="2000" b="1" spc="-3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H4 Bold heading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49AD0380-1DAC-C843-4F8A-14E3DC2A8071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9124954" y="5064491"/>
            <a:ext cx="2843213" cy="326821"/>
          </a:xfrm>
        </p:spPr>
        <p:txBody>
          <a:bodyPr wrap="square" anchor="t">
            <a:spAutoFit/>
          </a:bodyPr>
          <a:lstStyle>
            <a:lvl1pPr marL="0" indent="0">
              <a:buNone/>
              <a:defRPr sz="2000" b="1" spc="-3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H4 Bold heading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E4FBA878-D5C9-DE39-C298-2231D090919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9124954" y="2636064"/>
            <a:ext cx="2843213" cy="9207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190EE011-22E3-7AAF-5B62-34DFCD78714F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124954" y="5634038"/>
            <a:ext cx="2843213" cy="9207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1" name="Picture Placeholder 8">
            <a:extLst>
              <a:ext uri="{FF2B5EF4-FFF2-40B4-BE49-F238E27FC236}">
                <a16:creationId xmlns:a16="http://schemas.microsoft.com/office/drawing/2014/main" id="{8B4321D8-1704-F4DF-5F2B-3012E0EF33CE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9257828" y="1669381"/>
            <a:ext cx="368154" cy="322133"/>
          </a:xfrm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22" name="Picture Placeholder 8">
            <a:extLst>
              <a:ext uri="{FF2B5EF4-FFF2-40B4-BE49-F238E27FC236}">
                <a16:creationId xmlns:a16="http://schemas.microsoft.com/office/drawing/2014/main" id="{F8263361-8EDF-EB50-637D-D64DFD46F7D9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9257828" y="4667355"/>
            <a:ext cx="368154" cy="322133"/>
          </a:xfrm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317651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Preamble w mixed inform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AEEB68B-3DB2-07A2-1BB0-2640CC11AF21}"/>
              </a:ext>
            </a:extLst>
          </p:cNvPr>
          <p:cNvSpPr/>
          <p:nvPr userDrawn="1"/>
        </p:nvSpPr>
        <p:spPr>
          <a:xfrm>
            <a:off x="9124954" y="3931295"/>
            <a:ext cx="2843209" cy="2626540"/>
          </a:xfrm>
          <a:prstGeom prst="roundRect">
            <a:avLst>
              <a:gd name="adj" fmla="val 6631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10000"/>
              </a:lnSpc>
            </a:pPr>
            <a:endParaRPr lang="en-US" sz="150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653F050F-51F8-6B30-6CCF-38404C26C0D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2250" y="685800"/>
            <a:ext cx="9767888" cy="1293120"/>
          </a:xfrm>
        </p:spPr>
        <p:txBody>
          <a:bodyPr tIns="64800"/>
          <a:lstStyle>
            <a:lvl1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5000" spc="-60" baseline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3400" spc="-60" baseline="0">
                <a:solidFill>
                  <a:schemeClr val="tx1"/>
                </a:solidFill>
                <a:latin typeface="+mj-lt"/>
              </a:defRPr>
            </a:lvl2pPr>
            <a:lvl3pPr marL="0" indent="0">
              <a:lnSpc>
                <a:spcPct val="90000"/>
              </a:lnSpc>
              <a:buNone/>
              <a:defRPr sz="2900" spc="-10" baseline="0">
                <a:solidFill>
                  <a:schemeClr val="tx1"/>
                </a:solidFill>
                <a:latin typeface="+mj-lt"/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H2</a:t>
            </a:r>
          </a:p>
          <a:p>
            <a:pPr lvl="1"/>
            <a:r>
              <a:rPr lang="en-US"/>
              <a:t>H3</a:t>
            </a:r>
          </a:p>
          <a:p>
            <a:pPr lvl="2"/>
            <a:r>
              <a:rPr lang="en-US"/>
              <a:t>H4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F934310-BF3D-8A57-BCBB-6BEE2BB112FF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222250" y="2061070"/>
            <a:ext cx="9767887" cy="326821"/>
          </a:xfrm>
        </p:spPr>
        <p:txBody>
          <a:bodyPr wrap="square" anchor="t">
            <a:spAutoFit/>
          </a:bodyPr>
          <a:lstStyle>
            <a:lvl1pPr marL="0" indent="0">
              <a:buNone/>
              <a:defRPr sz="2000" b="0" spc="-3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Picture Placeholder 9">
            <a:extLst>
              <a:ext uri="{FF2B5EF4-FFF2-40B4-BE49-F238E27FC236}">
                <a16:creationId xmlns:a16="http://schemas.microsoft.com/office/drawing/2014/main" id="{7952717B-E9AF-4EEA-3A4C-97416918221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189288" y="3929835"/>
            <a:ext cx="5811837" cy="2628000"/>
          </a:xfrm>
          <a:prstGeom prst="roundRect">
            <a:avLst>
              <a:gd name="adj" fmla="val 5555"/>
            </a:avLst>
          </a:prstGeo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013572C-683E-9627-4500-7CED74AACF4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C181D85-F3E9-4E3A-87ED-72939F6DCAC9}" type="datetime1">
              <a:rPr lang="en-US" smtClean="0"/>
              <a:t>9/17/2026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2F26CC09-447E-68F7-B819-33F6B831F4E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Date 2025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775501A-769D-9A2E-51E3-B60F67AE397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086683-F536-42AB-ABBC-F4803DFE8DB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1DDBDEAC-A823-44D7-2915-E61BE181CBF2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9821070" y="4269384"/>
            <a:ext cx="2147093" cy="228781"/>
          </a:xfrm>
        </p:spPr>
        <p:txBody>
          <a:bodyPr wrap="square" anchor="ctr">
            <a:spAutoFit/>
          </a:bodyPr>
          <a:lstStyle>
            <a:lvl1pPr marL="0" indent="0">
              <a:lnSpc>
                <a:spcPct val="110000"/>
              </a:lnSpc>
              <a:spcBef>
                <a:spcPts val="225"/>
              </a:spcBef>
              <a:spcAft>
                <a:spcPts val="225"/>
              </a:spcAft>
              <a:buNone/>
              <a:defRPr sz="1400" b="1" spc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H5 bold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49AD0380-1DAC-C843-4F8A-14E3DC2A8071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9821070" y="4824674"/>
            <a:ext cx="2147097" cy="228781"/>
          </a:xfrm>
        </p:spPr>
        <p:txBody>
          <a:bodyPr wrap="square" anchor="t">
            <a:spAutoFit/>
          </a:bodyPr>
          <a:lstStyle>
            <a:lvl1pPr marL="0" indent="0">
              <a:buNone/>
              <a:defRPr sz="1400" b="1" spc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H5 Bold</a:t>
            </a:r>
          </a:p>
        </p:txBody>
      </p:sp>
      <p:sp>
        <p:nvSpPr>
          <p:cNvPr id="21" name="Picture Placeholder 8">
            <a:extLst>
              <a:ext uri="{FF2B5EF4-FFF2-40B4-BE49-F238E27FC236}">
                <a16:creationId xmlns:a16="http://schemas.microsoft.com/office/drawing/2014/main" id="{8B4321D8-1704-F4DF-5F2B-3012E0EF33CE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9488483" y="4221310"/>
            <a:ext cx="368154" cy="322133"/>
          </a:xfrm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22" name="Picture Placeholder 8">
            <a:extLst>
              <a:ext uri="{FF2B5EF4-FFF2-40B4-BE49-F238E27FC236}">
                <a16:creationId xmlns:a16="http://schemas.microsoft.com/office/drawing/2014/main" id="{F8263361-8EDF-EB50-637D-D64DFD46F7D9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9488483" y="4781847"/>
            <a:ext cx="368154" cy="322133"/>
          </a:xfrm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E324FAA-C011-D2CE-C4B3-686EC1F4AF5B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222251" y="3931295"/>
            <a:ext cx="2843209" cy="2626540"/>
          </a:xfrm>
          <a:prstGeom prst="roundRect">
            <a:avLst>
              <a:gd name="adj" fmla="val 8643"/>
            </a:avLst>
          </a:prstGeom>
          <a:solidFill>
            <a:schemeClr val="accent3"/>
          </a:solidFill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E819407E-B21F-5A1E-85C5-FC0FE6864476}"/>
              </a:ext>
            </a:extLst>
          </p:cNvPr>
          <p:cNvSpPr>
            <a:spLocks noGrp="1"/>
          </p:cNvSpPr>
          <p:nvPr>
            <p:ph type="body" idx="30" hasCustomPrompt="1"/>
          </p:nvPr>
        </p:nvSpPr>
        <p:spPr>
          <a:xfrm>
            <a:off x="9821070" y="5387136"/>
            <a:ext cx="2147097" cy="228781"/>
          </a:xfrm>
        </p:spPr>
        <p:txBody>
          <a:bodyPr wrap="square" anchor="t">
            <a:spAutoFit/>
          </a:bodyPr>
          <a:lstStyle>
            <a:lvl1pPr marL="0" indent="0">
              <a:buNone/>
              <a:defRPr sz="1400" b="1" spc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H5 Bold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48BB68C-9A6E-85F4-B167-8DE101908595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9488483" y="5342384"/>
            <a:ext cx="368154" cy="322133"/>
          </a:xfrm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41C3AE47-8110-A543-B875-9919C512D858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9821070" y="5949598"/>
            <a:ext cx="2147097" cy="228781"/>
          </a:xfrm>
        </p:spPr>
        <p:txBody>
          <a:bodyPr wrap="square" anchor="t">
            <a:spAutoFit/>
          </a:bodyPr>
          <a:lstStyle>
            <a:lvl1pPr marL="0" indent="0">
              <a:buNone/>
              <a:defRPr sz="1400" b="1" spc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H5 Bold</a:t>
            </a:r>
          </a:p>
        </p:txBody>
      </p:sp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27B97171-31AE-F466-B68B-36D1A62826D2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9488483" y="5902921"/>
            <a:ext cx="368154" cy="322133"/>
          </a:xfrm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1289268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Preamble w picture and mixed inform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B10E21DC-A510-200F-4DF1-3D51DF937623}"/>
              </a:ext>
            </a:extLst>
          </p:cNvPr>
          <p:cNvSpPr/>
          <p:nvPr userDrawn="1"/>
        </p:nvSpPr>
        <p:spPr>
          <a:xfrm>
            <a:off x="222251" y="682626"/>
            <a:ext cx="4822824" cy="5872162"/>
          </a:xfrm>
          <a:prstGeom prst="roundRect">
            <a:avLst>
              <a:gd name="adj" fmla="val 3768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10000"/>
              </a:lnSpc>
            </a:pPr>
            <a:endParaRPr lang="en-US" sz="150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A258EC79-F416-4E3D-A67E-4A13E800458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22251" y="1629938"/>
            <a:ext cx="4822824" cy="1617346"/>
          </a:xfrm>
          <a:prstGeom prst="rect">
            <a:avLst/>
          </a:prstGeom>
        </p:spPr>
        <p:txBody>
          <a:bodyPr rIns="180000" anchor="t"/>
          <a:lstStyle>
            <a:lvl1pPr algn="l">
              <a:lnSpc>
                <a:spcPct val="82000"/>
              </a:lnSpc>
              <a:spcBef>
                <a:spcPts val="0"/>
              </a:spcBef>
              <a:defRPr sz="3400" spc="-60" baseline="0">
                <a:solidFill>
                  <a:schemeClr val="tx1"/>
                </a:solidFill>
                <a:latin typeface="Host Grotesk SemiBold" panose="020B0504030402000203" pitchFamily="34" charset="0"/>
              </a:defRPr>
            </a:lvl1pPr>
          </a:lstStyle>
          <a:p>
            <a:r>
              <a:rPr lang="en-US"/>
              <a:t>Short title</a:t>
            </a:r>
            <a:br>
              <a:rPr lang="en-US"/>
            </a:br>
            <a:r>
              <a:rPr lang="en-US"/>
              <a:t>on two rows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B04F11C-8931-4F2C-862F-B58C9926FB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2251" y="3402332"/>
            <a:ext cx="4822824" cy="237775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2000" spc="-4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964F6B1-10EC-43D7-8A6F-B43A304B59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7483E-EC8F-4D91-A8E0-832627C0F9EB}" type="datetime1">
              <a:rPr lang="en-US" smtClean="0"/>
              <a:t>9/17/2026</a:t>
            </a:fld>
            <a:endParaRPr lang="en-US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37ACD31-1B3B-4C51-AAAF-B74C576BA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Date 2025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1FD2A41-9C0C-486B-814D-D78D722ED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6EB8854-4548-F033-B270-2294C48225C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167314" y="685887"/>
            <a:ext cx="3833811" cy="5872162"/>
          </a:xfrm>
          <a:prstGeom prst="roundRect">
            <a:avLst>
              <a:gd name="adj" fmla="val 4618"/>
            </a:avLst>
          </a:prstGeo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491AA875-776C-69E8-B2EE-8BC3B35CFD9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22251" y="1329532"/>
            <a:ext cx="1417775" cy="169277"/>
          </a:xfrm>
        </p:spPr>
        <p:txBody>
          <a:bodyPr wrap="none" lIns="180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100" cap="all" spc="17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err="1"/>
              <a:t>Microtitle</a:t>
            </a:r>
            <a:endParaRPr lang="en-US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22A4EBA5-3BA9-D9DA-94E3-08CD40B7EAD0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124954" y="681038"/>
            <a:ext cx="2843209" cy="1872000"/>
          </a:xfrm>
          <a:prstGeom prst="roundRect">
            <a:avLst>
              <a:gd name="adj" fmla="val 10313"/>
            </a:avLst>
          </a:prstGeom>
          <a:solidFill>
            <a:schemeClr val="accent5"/>
          </a:solidFill>
        </p:spPr>
        <p:txBody>
          <a:bodyPr anchor="b"/>
          <a:lstStyle>
            <a:lvl1pPr marL="0" indent="0">
              <a:buNone/>
              <a:defRPr sz="100">
                <a:noFill/>
              </a:defRPr>
            </a:lvl1pPr>
            <a:lvl2pPr>
              <a:defRPr sz="2000"/>
            </a:lvl2pPr>
          </a:lstStyle>
          <a:p>
            <a:pPr lvl="0"/>
            <a:r>
              <a:rPr lang="sv-SE" dirty="0"/>
              <a:t> </a:t>
            </a:r>
            <a:endParaRPr lang="en-US" dirty="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FA2CD6BD-9726-7C17-DB0C-5633C40D8AE2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9123364" y="1891758"/>
            <a:ext cx="2843209" cy="245132"/>
          </a:xfrm>
        </p:spPr>
        <p:txBody>
          <a:bodyPr wrap="square" lIns="216000" anchor="t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500" b="0" spc="-2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479384F4-B933-0D8B-E241-E9E3113904A6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9123363" y="1455271"/>
            <a:ext cx="2844800" cy="392159"/>
          </a:xfrm>
        </p:spPr>
        <p:txBody>
          <a:bodyPr wrap="square" lIns="216000" anchor="b"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400" b="0" spc="-1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err="1"/>
              <a:t>Heading</a:t>
            </a:r>
            <a:endParaRPr lang="en-US"/>
          </a:p>
        </p:txBody>
      </p:sp>
      <p:sp>
        <p:nvSpPr>
          <p:cNvPr id="17" name="Picture Placeholder 8">
            <a:extLst>
              <a:ext uri="{FF2B5EF4-FFF2-40B4-BE49-F238E27FC236}">
                <a16:creationId xmlns:a16="http://schemas.microsoft.com/office/drawing/2014/main" id="{24F4B91B-1D4A-EA26-B4BF-3E3DAC74E1D4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9315450" y="910432"/>
            <a:ext cx="368154" cy="322133"/>
          </a:xfrm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4C9119EC-40BF-DC15-E952-9461AA72FD15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124954" y="2683544"/>
            <a:ext cx="2843209" cy="1872000"/>
          </a:xfrm>
          <a:prstGeom prst="roundRect">
            <a:avLst>
              <a:gd name="adj" fmla="val 10313"/>
            </a:avLst>
          </a:prstGeom>
          <a:solidFill>
            <a:schemeClr val="accent5"/>
          </a:solidFill>
        </p:spPr>
        <p:txBody>
          <a:bodyPr anchor="b"/>
          <a:lstStyle>
            <a:lvl1pPr marL="0" indent="0">
              <a:buNone/>
              <a:defRPr sz="100">
                <a:noFill/>
              </a:defRPr>
            </a:lvl1pPr>
            <a:lvl2pPr>
              <a:defRPr sz="2000"/>
            </a:lvl2pPr>
          </a:lstStyle>
          <a:p>
            <a:pPr lvl="0"/>
            <a:r>
              <a:rPr lang="sv-SE" dirty="0"/>
              <a:t> </a:t>
            </a:r>
            <a:endParaRPr lang="en-US" dirty="0"/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1E453754-1ECF-5127-8A03-FEE66AAC4683}"/>
              </a:ext>
            </a:extLst>
          </p:cNvPr>
          <p:cNvSpPr>
            <a:spLocks noGrp="1"/>
          </p:cNvSpPr>
          <p:nvPr>
            <p:ph type="body" idx="31" hasCustomPrompt="1"/>
          </p:nvPr>
        </p:nvSpPr>
        <p:spPr>
          <a:xfrm>
            <a:off x="9123364" y="3887770"/>
            <a:ext cx="2843209" cy="245132"/>
          </a:xfrm>
        </p:spPr>
        <p:txBody>
          <a:bodyPr wrap="square" lIns="216000" anchor="t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500" b="0" spc="-2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D20FCED2-443D-6631-4582-329C7B9C8C49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9123363" y="3451283"/>
            <a:ext cx="2844800" cy="392159"/>
          </a:xfrm>
        </p:spPr>
        <p:txBody>
          <a:bodyPr wrap="square" lIns="216000" anchor="b"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400" b="0" spc="-1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err="1"/>
              <a:t>Heading</a:t>
            </a:r>
            <a:endParaRPr lang="en-US"/>
          </a:p>
        </p:txBody>
      </p:sp>
      <p:sp>
        <p:nvSpPr>
          <p:cNvPr id="25" name="Picture Placeholder 8">
            <a:extLst>
              <a:ext uri="{FF2B5EF4-FFF2-40B4-BE49-F238E27FC236}">
                <a16:creationId xmlns:a16="http://schemas.microsoft.com/office/drawing/2014/main" id="{091523C1-0EEA-62EF-17DF-D4EB44042660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9315450" y="2906444"/>
            <a:ext cx="368154" cy="322133"/>
          </a:xfrm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26" name="Text Placeholder 4">
            <a:extLst>
              <a:ext uri="{FF2B5EF4-FFF2-40B4-BE49-F238E27FC236}">
                <a16:creationId xmlns:a16="http://schemas.microsoft.com/office/drawing/2014/main" id="{5AF83F08-5CAD-E5F8-1D91-2A32767B3D47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9124954" y="4686049"/>
            <a:ext cx="2843209" cy="1872000"/>
          </a:xfrm>
          <a:prstGeom prst="roundRect">
            <a:avLst>
              <a:gd name="adj" fmla="val 10313"/>
            </a:avLst>
          </a:prstGeom>
          <a:solidFill>
            <a:schemeClr val="accent2"/>
          </a:solidFill>
        </p:spPr>
        <p:txBody>
          <a:bodyPr anchor="b"/>
          <a:lstStyle>
            <a:lvl1pPr marL="0" indent="0">
              <a:buNone/>
              <a:defRPr sz="100">
                <a:noFill/>
              </a:defRPr>
            </a:lvl1pPr>
            <a:lvl2pPr>
              <a:defRPr sz="2000"/>
            </a:lvl2pPr>
          </a:lstStyle>
          <a:p>
            <a:pPr lvl="0"/>
            <a:r>
              <a:rPr lang="sv-SE" dirty="0"/>
              <a:t> </a:t>
            </a:r>
            <a:endParaRPr lang="en-US" dirty="0"/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F914B79C-4DE6-1681-BC3B-8428F12F14E9}"/>
              </a:ext>
            </a:extLst>
          </p:cNvPr>
          <p:cNvSpPr>
            <a:spLocks noGrp="1"/>
          </p:cNvSpPr>
          <p:nvPr>
            <p:ph type="body" idx="35" hasCustomPrompt="1"/>
          </p:nvPr>
        </p:nvSpPr>
        <p:spPr>
          <a:xfrm>
            <a:off x="9123364" y="5880723"/>
            <a:ext cx="2843209" cy="245132"/>
          </a:xfrm>
        </p:spPr>
        <p:txBody>
          <a:bodyPr wrap="square" lIns="216000" anchor="t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500" b="0" spc="-2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798B134A-2360-CD05-E000-5FFFA5920ACF}"/>
              </a:ext>
            </a:extLst>
          </p:cNvPr>
          <p:cNvSpPr>
            <a:spLocks noGrp="1"/>
          </p:cNvSpPr>
          <p:nvPr>
            <p:ph type="body" idx="36" hasCustomPrompt="1"/>
          </p:nvPr>
        </p:nvSpPr>
        <p:spPr>
          <a:xfrm>
            <a:off x="9123363" y="5444236"/>
            <a:ext cx="2844800" cy="392159"/>
          </a:xfrm>
        </p:spPr>
        <p:txBody>
          <a:bodyPr wrap="square" lIns="216000" anchor="b"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400" b="0" spc="-1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err="1"/>
              <a:t>Heading</a:t>
            </a:r>
            <a:endParaRPr lang="en-US"/>
          </a:p>
        </p:txBody>
      </p:sp>
      <p:sp>
        <p:nvSpPr>
          <p:cNvPr id="29" name="Picture Placeholder 8">
            <a:extLst>
              <a:ext uri="{FF2B5EF4-FFF2-40B4-BE49-F238E27FC236}">
                <a16:creationId xmlns:a16="http://schemas.microsoft.com/office/drawing/2014/main" id="{165C2A4F-82B5-DFA9-0ABD-0C5E827B253B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>
          <a:xfrm>
            <a:off x="9315450" y="4899397"/>
            <a:ext cx="368154" cy="322133"/>
          </a:xfrm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3836978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Preamble w picture and mixed inform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B10E21DC-A510-200F-4DF1-3D51DF937623}"/>
              </a:ext>
            </a:extLst>
          </p:cNvPr>
          <p:cNvSpPr/>
          <p:nvPr userDrawn="1"/>
        </p:nvSpPr>
        <p:spPr>
          <a:xfrm>
            <a:off x="222251" y="682626"/>
            <a:ext cx="4822824" cy="5872162"/>
          </a:xfrm>
          <a:prstGeom prst="roundRect">
            <a:avLst>
              <a:gd name="adj" fmla="val 3768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10000"/>
              </a:lnSpc>
            </a:pPr>
            <a:endParaRPr lang="en-US" sz="150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A258EC79-F416-4E3D-A67E-4A13E800458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22251" y="1629938"/>
            <a:ext cx="4822824" cy="1617346"/>
          </a:xfrm>
          <a:prstGeom prst="rect">
            <a:avLst/>
          </a:prstGeom>
        </p:spPr>
        <p:txBody>
          <a:bodyPr rIns="180000" anchor="t"/>
          <a:lstStyle>
            <a:lvl1pPr algn="l">
              <a:lnSpc>
                <a:spcPct val="82000"/>
              </a:lnSpc>
              <a:spcBef>
                <a:spcPts val="0"/>
              </a:spcBef>
              <a:defRPr sz="3400" spc="-60" baseline="0">
                <a:solidFill>
                  <a:schemeClr val="tx1"/>
                </a:solidFill>
                <a:latin typeface="Host Grotesk SemiBold" panose="020B0504030402000203" pitchFamily="34" charset="0"/>
              </a:defRPr>
            </a:lvl1pPr>
          </a:lstStyle>
          <a:p>
            <a:r>
              <a:rPr lang="en-US"/>
              <a:t>Short title</a:t>
            </a:r>
            <a:br>
              <a:rPr lang="en-US"/>
            </a:br>
            <a:r>
              <a:rPr lang="en-US"/>
              <a:t>on two rows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B04F11C-8931-4F2C-862F-B58C9926FB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2251" y="3402332"/>
            <a:ext cx="4822824" cy="237775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2000" spc="-4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964F6B1-10EC-43D7-8A6F-B43A304B59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7483E-EC8F-4D91-A8E0-832627C0F9EB}" type="datetime1">
              <a:rPr lang="en-US" smtClean="0"/>
              <a:t>9/17/2026</a:t>
            </a:fld>
            <a:endParaRPr lang="en-US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37ACD31-1B3B-4C51-AAAF-B74C576BA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Date 2025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1FD2A41-9C0C-486B-814D-D78D722ED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6EB8854-4548-F033-B270-2294C48225C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167314" y="685887"/>
            <a:ext cx="3833811" cy="5872162"/>
          </a:xfrm>
          <a:prstGeom prst="roundRect">
            <a:avLst>
              <a:gd name="adj" fmla="val 4618"/>
            </a:avLst>
          </a:prstGeo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491AA875-776C-69E8-B2EE-8BC3B35CFD9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22251" y="1329532"/>
            <a:ext cx="1417775" cy="169277"/>
          </a:xfrm>
        </p:spPr>
        <p:txBody>
          <a:bodyPr wrap="none" lIns="180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100" cap="all" spc="17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err="1"/>
              <a:t>Microtitle</a:t>
            </a:r>
            <a:endParaRPr lang="en-US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22A4EBA5-3BA9-D9DA-94E3-08CD40B7EAD0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124954" y="681038"/>
            <a:ext cx="2843209" cy="1872000"/>
          </a:xfrm>
          <a:prstGeom prst="roundRect">
            <a:avLst>
              <a:gd name="adj" fmla="val 10313"/>
            </a:avLst>
          </a:prstGeom>
          <a:solidFill>
            <a:schemeClr val="accent4"/>
          </a:solidFill>
        </p:spPr>
        <p:txBody>
          <a:bodyPr anchor="b"/>
          <a:lstStyle>
            <a:lvl1pPr marL="0" indent="0">
              <a:buNone/>
              <a:defRPr sz="100">
                <a:noFill/>
              </a:defRPr>
            </a:lvl1pPr>
            <a:lvl2pPr>
              <a:defRPr sz="2000"/>
            </a:lvl2pPr>
          </a:lstStyle>
          <a:p>
            <a:pPr lvl="0"/>
            <a:r>
              <a:rPr lang="sv-SE" dirty="0"/>
              <a:t> </a:t>
            </a:r>
            <a:endParaRPr lang="en-US" dirty="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FA2CD6BD-9726-7C17-DB0C-5633C40D8AE2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9123364" y="1891758"/>
            <a:ext cx="2843209" cy="245132"/>
          </a:xfrm>
        </p:spPr>
        <p:txBody>
          <a:bodyPr wrap="square" lIns="216000" anchor="t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500" b="0" spc="-2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479384F4-B933-0D8B-E241-E9E3113904A6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9123363" y="1455271"/>
            <a:ext cx="2844800" cy="392159"/>
          </a:xfrm>
        </p:spPr>
        <p:txBody>
          <a:bodyPr wrap="square" lIns="216000" anchor="b"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400" b="0" spc="-1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err="1"/>
              <a:t>Heading</a:t>
            </a:r>
            <a:endParaRPr lang="en-US"/>
          </a:p>
        </p:txBody>
      </p:sp>
      <p:sp>
        <p:nvSpPr>
          <p:cNvPr id="17" name="Picture Placeholder 8">
            <a:extLst>
              <a:ext uri="{FF2B5EF4-FFF2-40B4-BE49-F238E27FC236}">
                <a16:creationId xmlns:a16="http://schemas.microsoft.com/office/drawing/2014/main" id="{24F4B91B-1D4A-EA26-B4BF-3E3DAC74E1D4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9315450" y="910432"/>
            <a:ext cx="368154" cy="322133"/>
          </a:xfrm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4C9119EC-40BF-DC15-E952-9461AA72FD15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124954" y="2683544"/>
            <a:ext cx="2843209" cy="1872000"/>
          </a:xfrm>
          <a:prstGeom prst="roundRect">
            <a:avLst>
              <a:gd name="adj" fmla="val 10313"/>
            </a:avLst>
          </a:prstGeom>
          <a:solidFill>
            <a:schemeClr val="accent3"/>
          </a:solidFill>
        </p:spPr>
        <p:txBody>
          <a:bodyPr anchor="b"/>
          <a:lstStyle>
            <a:lvl1pPr marL="0" indent="0">
              <a:buNone/>
              <a:defRPr sz="100">
                <a:noFill/>
              </a:defRPr>
            </a:lvl1pPr>
            <a:lvl2pPr>
              <a:defRPr sz="2000"/>
            </a:lvl2pPr>
          </a:lstStyle>
          <a:p>
            <a:pPr lvl="0"/>
            <a:r>
              <a:rPr lang="sv-SE" dirty="0"/>
              <a:t> </a:t>
            </a:r>
            <a:endParaRPr lang="en-US" dirty="0"/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1E453754-1ECF-5127-8A03-FEE66AAC4683}"/>
              </a:ext>
            </a:extLst>
          </p:cNvPr>
          <p:cNvSpPr>
            <a:spLocks noGrp="1"/>
          </p:cNvSpPr>
          <p:nvPr>
            <p:ph type="body" idx="31" hasCustomPrompt="1"/>
          </p:nvPr>
        </p:nvSpPr>
        <p:spPr>
          <a:xfrm>
            <a:off x="9123364" y="3887770"/>
            <a:ext cx="2843209" cy="245132"/>
          </a:xfrm>
        </p:spPr>
        <p:txBody>
          <a:bodyPr wrap="square" lIns="216000" anchor="t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500" b="0" spc="-2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D20FCED2-443D-6631-4582-329C7B9C8C49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9123363" y="3451283"/>
            <a:ext cx="2844800" cy="392159"/>
          </a:xfrm>
        </p:spPr>
        <p:txBody>
          <a:bodyPr wrap="square" lIns="216000" anchor="b"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400" b="0" spc="-1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err="1"/>
              <a:t>Heading</a:t>
            </a:r>
            <a:endParaRPr lang="en-US"/>
          </a:p>
        </p:txBody>
      </p:sp>
      <p:sp>
        <p:nvSpPr>
          <p:cNvPr id="25" name="Picture Placeholder 8">
            <a:extLst>
              <a:ext uri="{FF2B5EF4-FFF2-40B4-BE49-F238E27FC236}">
                <a16:creationId xmlns:a16="http://schemas.microsoft.com/office/drawing/2014/main" id="{091523C1-0EEA-62EF-17DF-D4EB44042660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9315450" y="2906444"/>
            <a:ext cx="368154" cy="322133"/>
          </a:xfrm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26" name="Text Placeholder 4">
            <a:extLst>
              <a:ext uri="{FF2B5EF4-FFF2-40B4-BE49-F238E27FC236}">
                <a16:creationId xmlns:a16="http://schemas.microsoft.com/office/drawing/2014/main" id="{5AF83F08-5CAD-E5F8-1D91-2A32767B3D47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9124954" y="4686049"/>
            <a:ext cx="2843209" cy="1872000"/>
          </a:xfrm>
          <a:prstGeom prst="roundRect">
            <a:avLst>
              <a:gd name="adj" fmla="val 10313"/>
            </a:avLst>
          </a:prstGeom>
          <a:solidFill>
            <a:schemeClr val="accent2"/>
          </a:solidFill>
        </p:spPr>
        <p:txBody>
          <a:bodyPr anchor="b"/>
          <a:lstStyle>
            <a:lvl1pPr marL="0" indent="0">
              <a:buNone/>
              <a:defRPr sz="100">
                <a:noFill/>
              </a:defRPr>
            </a:lvl1pPr>
            <a:lvl2pPr>
              <a:defRPr sz="2000"/>
            </a:lvl2pPr>
          </a:lstStyle>
          <a:p>
            <a:pPr lvl="0"/>
            <a:r>
              <a:rPr lang="sv-SE" dirty="0"/>
              <a:t> </a:t>
            </a:r>
            <a:endParaRPr lang="en-US" dirty="0"/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F914B79C-4DE6-1681-BC3B-8428F12F14E9}"/>
              </a:ext>
            </a:extLst>
          </p:cNvPr>
          <p:cNvSpPr>
            <a:spLocks noGrp="1"/>
          </p:cNvSpPr>
          <p:nvPr>
            <p:ph type="body" idx="35" hasCustomPrompt="1"/>
          </p:nvPr>
        </p:nvSpPr>
        <p:spPr>
          <a:xfrm>
            <a:off x="9123364" y="5880723"/>
            <a:ext cx="2843209" cy="245132"/>
          </a:xfrm>
        </p:spPr>
        <p:txBody>
          <a:bodyPr wrap="square" lIns="216000" anchor="t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500" b="0" spc="-2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798B134A-2360-CD05-E000-5FFFA5920ACF}"/>
              </a:ext>
            </a:extLst>
          </p:cNvPr>
          <p:cNvSpPr>
            <a:spLocks noGrp="1"/>
          </p:cNvSpPr>
          <p:nvPr>
            <p:ph type="body" idx="36" hasCustomPrompt="1"/>
          </p:nvPr>
        </p:nvSpPr>
        <p:spPr>
          <a:xfrm>
            <a:off x="9123363" y="5444236"/>
            <a:ext cx="2844800" cy="392159"/>
          </a:xfrm>
        </p:spPr>
        <p:txBody>
          <a:bodyPr wrap="square" lIns="216000" anchor="b"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400" b="0" spc="-1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err="1"/>
              <a:t>Heading</a:t>
            </a:r>
            <a:endParaRPr lang="en-US"/>
          </a:p>
        </p:txBody>
      </p:sp>
      <p:sp>
        <p:nvSpPr>
          <p:cNvPr id="29" name="Picture Placeholder 8">
            <a:extLst>
              <a:ext uri="{FF2B5EF4-FFF2-40B4-BE49-F238E27FC236}">
                <a16:creationId xmlns:a16="http://schemas.microsoft.com/office/drawing/2014/main" id="{165C2A4F-82B5-DFA9-0ABD-0C5E827B253B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>
          <a:xfrm>
            <a:off x="9315450" y="4899397"/>
            <a:ext cx="368154" cy="322133"/>
          </a:xfrm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2608329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quote/statem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24E8AE-3317-3E77-A602-81BCE5FC01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3838" y="1207292"/>
            <a:ext cx="6799262" cy="3720308"/>
          </a:xfrm>
        </p:spPr>
        <p:txBody>
          <a:bodyPr anchor="t">
            <a:noAutofit/>
          </a:bodyPr>
          <a:lstStyle>
            <a:lvl1pPr>
              <a:defRPr sz="340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add quote or statement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013572C-683E-9627-4500-7CED74AACF4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FF333AD-A310-43A5-9FA7-8D881931D95B}" type="datetime1">
              <a:rPr lang="en-US" smtClean="0"/>
              <a:t>9/17/2026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2F26CC09-447E-68F7-B819-33F6B831F4E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Date 2025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775501A-769D-9A2E-51E3-B60F67AE397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086683-F536-42AB-ABBC-F4803DFE8DB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6B7FE59-F5B7-56AE-79D9-F01CBCCAAD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23839" y="5143500"/>
            <a:ext cx="3832224" cy="1085849"/>
          </a:xfrm>
        </p:spPr>
        <p:txBody>
          <a:bodyPr/>
          <a:lstStyle>
            <a:lvl1pPr marL="0" indent="0">
              <a:lnSpc>
                <a:spcPct val="110000"/>
              </a:lnSpc>
              <a:spcBef>
                <a:spcPts val="225"/>
              </a:spcBef>
              <a:spcAft>
                <a:spcPts val="225"/>
              </a:spcAft>
              <a:buNone/>
              <a:defRPr sz="2000" spc="-40">
                <a:solidFill>
                  <a:schemeClr val="tx1"/>
                </a:solidFill>
                <a:latin typeface="+mj-lt"/>
              </a:defRPr>
            </a:lvl1pPr>
            <a:lvl2pPr marL="0" indent="0">
              <a:spcBef>
                <a:spcPts val="225"/>
              </a:spcBef>
              <a:buNone/>
              <a:defRPr b="0">
                <a:solidFill>
                  <a:schemeClr val="tx2"/>
                </a:solidFill>
              </a:defRPr>
            </a:lvl2pPr>
            <a:lvl4pPr marL="343350" indent="-285750">
              <a:buFont typeface="Arial" panose="020B0604020202020204" pitchFamily="34" charset="0"/>
              <a:buChar char="•"/>
              <a:defRPr/>
            </a:lvl4pPr>
          </a:lstStyle>
          <a:p>
            <a:pPr lvl="0"/>
            <a:r>
              <a:rPr lang="en-US"/>
              <a:t>Body LG Author</a:t>
            </a:r>
          </a:p>
          <a:p>
            <a:pPr lvl="1"/>
            <a:r>
              <a:rPr lang="en-US"/>
              <a:t>Body MD Job Position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BBCA0054-F5C7-FFC5-AB16-98262495A8F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0049" y="681038"/>
            <a:ext cx="514351" cy="233363"/>
          </a:xfrm>
          <a:custGeom>
            <a:avLst/>
            <a:gdLst>
              <a:gd name="connsiteX0" fmla="*/ 397670 w 514351"/>
              <a:gd name="connsiteY0" fmla="*/ 0 h 233363"/>
              <a:gd name="connsiteX1" fmla="*/ 514351 w 514351"/>
              <a:gd name="connsiteY1" fmla="*/ 116681 h 233363"/>
              <a:gd name="connsiteX2" fmla="*/ 514351 w 514351"/>
              <a:gd name="connsiteY2" fmla="*/ 233363 h 233363"/>
              <a:gd name="connsiteX3" fmla="*/ 397670 w 514351"/>
              <a:gd name="connsiteY3" fmla="*/ 233363 h 233363"/>
              <a:gd name="connsiteX4" fmla="*/ 280988 w 514351"/>
              <a:gd name="connsiteY4" fmla="*/ 116681 h 233363"/>
              <a:gd name="connsiteX5" fmla="*/ 397670 w 514351"/>
              <a:gd name="connsiteY5" fmla="*/ 0 h 233363"/>
              <a:gd name="connsiteX6" fmla="*/ 116682 w 514351"/>
              <a:gd name="connsiteY6" fmla="*/ 0 h 233363"/>
              <a:gd name="connsiteX7" fmla="*/ 233363 w 514351"/>
              <a:gd name="connsiteY7" fmla="*/ 116681 h 233363"/>
              <a:gd name="connsiteX8" fmla="*/ 233363 w 514351"/>
              <a:gd name="connsiteY8" fmla="*/ 233363 h 233363"/>
              <a:gd name="connsiteX9" fmla="*/ 116682 w 514351"/>
              <a:gd name="connsiteY9" fmla="*/ 233363 h 233363"/>
              <a:gd name="connsiteX10" fmla="*/ 0 w 514351"/>
              <a:gd name="connsiteY10" fmla="*/ 116681 h 233363"/>
              <a:gd name="connsiteX11" fmla="*/ 116682 w 514351"/>
              <a:gd name="connsiteY11" fmla="*/ 0 h 233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14351" h="233363">
                <a:moveTo>
                  <a:pt x="397670" y="0"/>
                </a:moveTo>
                <a:cubicBezTo>
                  <a:pt x="462112" y="0"/>
                  <a:pt x="514351" y="52240"/>
                  <a:pt x="514351" y="116681"/>
                </a:cubicBezTo>
                <a:lnTo>
                  <a:pt x="514351" y="233363"/>
                </a:lnTo>
                <a:lnTo>
                  <a:pt x="397670" y="233363"/>
                </a:lnTo>
                <a:cubicBezTo>
                  <a:pt x="333228" y="233363"/>
                  <a:pt x="280988" y="181123"/>
                  <a:pt x="280988" y="116681"/>
                </a:cubicBezTo>
                <a:cubicBezTo>
                  <a:pt x="280988" y="52240"/>
                  <a:pt x="333228" y="0"/>
                  <a:pt x="397670" y="0"/>
                </a:cubicBezTo>
                <a:close/>
                <a:moveTo>
                  <a:pt x="116682" y="0"/>
                </a:moveTo>
                <a:cubicBezTo>
                  <a:pt x="181124" y="0"/>
                  <a:pt x="233363" y="52240"/>
                  <a:pt x="233363" y="116681"/>
                </a:cubicBezTo>
                <a:lnTo>
                  <a:pt x="233363" y="233363"/>
                </a:lnTo>
                <a:lnTo>
                  <a:pt x="116682" y="233363"/>
                </a:lnTo>
                <a:cubicBezTo>
                  <a:pt x="52240" y="233363"/>
                  <a:pt x="0" y="181123"/>
                  <a:pt x="0" y="116681"/>
                </a:cubicBezTo>
                <a:cubicBezTo>
                  <a:pt x="0" y="52240"/>
                  <a:pt x="52240" y="0"/>
                  <a:pt x="116682" y="0"/>
                </a:cubicBez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22" name="Picture Placeholder 9">
            <a:extLst>
              <a:ext uri="{FF2B5EF4-FFF2-40B4-BE49-F238E27FC236}">
                <a16:creationId xmlns:a16="http://schemas.microsoft.com/office/drawing/2014/main" id="{12FAE72F-BD31-6E29-B225-6B0645613A6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135940" y="681038"/>
            <a:ext cx="3832222" cy="5873750"/>
          </a:xfrm>
          <a:prstGeom prst="roundRect">
            <a:avLst>
              <a:gd name="adj" fmla="val 3500"/>
            </a:avLst>
          </a:prstGeo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73663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quote/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013572C-683E-9627-4500-7CED74AACF4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9221C66-8A37-4DA5-95C1-AAD4EFFF361B}" type="datetime1">
              <a:rPr lang="en-US" smtClean="0"/>
              <a:t>9/17/2026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2F26CC09-447E-68F7-B819-33F6B831F4E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Date 2025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775501A-769D-9A2E-51E3-B60F67AE397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086683-F536-42AB-ABBC-F4803DFE8DB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BBCA0054-F5C7-FFC5-AB16-98262495A8F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0049" y="681038"/>
            <a:ext cx="514351" cy="233363"/>
          </a:xfrm>
          <a:custGeom>
            <a:avLst/>
            <a:gdLst>
              <a:gd name="connsiteX0" fmla="*/ 397670 w 514351"/>
              <a:gd name="connsiteY0" fmla="*/ 0 h 233363"/>
              <a:gd name="connsiteX1" fmla="*/ 514351 w 514351"/>
              <a:gd name="connsiteY1" fmla="*/ 116681 h 233363"/>
              <a:gd name="connsiteX2" fmla="*/ 514351 w 514351"/>
              <a:gd name="connsiteY2" fmla="*/ 233363 h 233363"/>
              <a:gd name="connsiteX3" fmla="*/ 397670 w 514351"/>
              <a:gd name="connsiteY3" fmla="*/ 233363 h 233363"/>
              <a:gd name="connsiteX4" fmla="*/ 280988 w 514351"/>
              <a:gd name="connsiteY4" fmla="*/ 116681 h 233363"/>
              <a:gd name="connsiteX5" fmla="*/ 397670 w 514351"/>
              <a:gd name="connsiteY5" fmla="*/ 0 h 233363"/>
              <a:gd name="connsiteX6" fmla="*/ 116682 w 514351"/>
              <a:gd name="connsiteY6" fmla="*/ 0 h 233363"/>
              <a:gd name="connsiteX7" fmla="*/ 233363 w 514351"/>
              <a:gd name="connsiteY7" fmla="*/ 116681 h 233363"/>
              <a:gd name="connsiteX8" fmla="*/ 233363 w 514351"/>
              <a:gd name="connsiteY8" fmla="*/ 233363 h 233363"/>
              <a:gd name="connsiteX9" fmla="*/ 116682 w 514351"/>
              <a:gd name="connsiteY9" fmla="*/ 233363 h 233363"/>
              <a:gd name="connsiteX10" fmla="*/ 0 w 514351"/>
              <a:gd name="connsiteY10" fmla="*/ 116681 h 233363"/>
              <a:gd name="connsiteX11" fmla="*/ 116682 w 514351"/>
              <a:gd name="connsiteY11" fmla="*/ 0 h 233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14351" h="233363">
                <a:moveTo>
                  <a:pt x="397670" y="0"/>
                </a:moveTo>
                <a:cubicBezTo>
                  <a:pt x="462112" y="0"/>
                  <a:pt x="514351" y="52240"/>
                  <a:pt x="514351" y="116681"/>
                </a:cubicBezTo>
                <a:lnTo>
                  <a:pt x="514351" y="233363"/>
                </a:lnTo>
                <a:lnTo>
                  <a:pt x="397670" y="233363"/>
                </a:lnTo>
                <a:cubicBezTo>
                  <a:pt x="333228" y="233363"/>
                  <a:pt x="280988" y="181123"/>
                  <a:pt x="280988" y="116681"/>
                </a:cubicBezTo>
                <a:cubicBezTo>
                  <a:pt x="280988" y="52240"/>
                  <a:pt x="333228" y="0"/>
                  <a:pt x="397670" y="0"/>
                </a:cubicBezTo>
                <a:close/>
                <a:moveTo>
                  <a:pt x="116682" y="0"/>
                </a:moveTo>
                <a:cubicBezTo>
                  <a:pt x="181124" y="0"/>
                  <a:pt x="233363" y="52240"/>
                  <a:pt x="233363" y="116681"/>
                </a:cubicBezTo>
                <a:lnTo>
                  <a:pt x="233363" y="233363"/>
                </a:lnTo>
                <a:lnTo>
                  <a:pt x="116682" y="233363"/>
                </a:lnTo>
                <a:cubicBezTo>
                  <a:pt x="52240" y="233363"/>
                  <a:pt x="0" y="181123"/>
                  <a:pt x="0" y="116681"/>
                </a:cubicBezTo>
                <a:cubicBezTo>
                  <a:pt x="0" y="52240"/>
                  <a:pt x="52240" y="0"/>
                  <a:pt x="116682" y="0"/>
                </a:cubicBez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41E627FA-FD7F-C258-A525-4063AA553C1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22249" y="1300110"/>
            <a:ext cx="10756898" cy="4767313"/>
          </a:xfrm>
        </p:spPr>
        <p:txBody>
          <a:bodyPr tIns="64800"/>
          <a:lstStyle>
            <a:lvl1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6400" spc="-30" baseline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5000" spc="-60" baseline="0">
                <a:solidFill>
                  <a:schemeClr val="tx1"/>
                </a:solidFill>
                <a:latin typeface="+mj-lt"/>
              </a:defRPr>
            </a:lvl2pPr>
            <a:lvl3pPr marL="0" indent="0">
              <a:lnSpc>
                <a:spcPct val="82000"/>
              </a:lnSpc>
              <a:buNone/>
              <a:defRPr sz="3400" spc="-60" baseline="0">
                <a:solidFill>
                  <a:schemeClr val="tx1"/>
                </a:solidFill>
                <a:latin typeface="+mj-lt"/>
              </a:defRPr>
            </a:lvl3pPr>
            <a:lvl4pPr marL="0" indent="0">
              <a:lnSpc>
                <a:spcPct val="90000"/>
              </a:lnSpc>
              <a:buNone/>
              <a:defRPr sz="2900" strike="noStrike" spc="-10" baseline="0">
                <a:solidFill>
                  <a:schemeClr val="tx1"/>
                </a:solidFill>
                <a:latin typeface="+mj-lt"/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H1</a:t>
            </a:r>
          </a:p>
          <a:p>
            <a:pPr lvl="1"/>
            <a:r>
              <a:rPr lang="en-US"/>
              <a:t>H2</a:t>
            </a:r>
          </a:p>
          <a:p>
            <a:pPr lvl="2"/>
            <a:r>
              <a:rPr lang="en-US"/>
              <a:t>H3</a:t>
            </a:r>
          </a:p>
          <a:p>
            <a:pPr lvl="3"/>
            <a:r>
              <a:rPr lang="en-US"/>
              <a:t>H4</a:t>
            </a:r>
          </a:p>
        </p:txBody>
      </p:sp>
    </p:spTree>
    <p:extLst>
      <p:ext uri="{BB962C8B-B14F-4D97-AF65-F5344CB8AC3E}">
        <p14:creationId xmlns:p14="http://schemas.microsoft.com/office/powerpoint/2010/main" val="372477791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three highlig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70080C-2365-A4AD-E5A8-5C90B15EC3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2249" y="2224088"/>
            <a:ext cx="7403930" cy="4330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F934310-BF3D-8A57-BCBB-6BEE2BB112FF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222249" y="1369414"/>
            <a:ext cx="7403930" cy="326821"/>
          </a:xfrm>
        </p:spPr>
        <p:txBody>
          <a:bodyPr wrap="square" anchor="t">
            <a:spAutoFit/>
          </a:bodyPr>
          <a:lstStyle>
            <a:lvl1pPr marL="0" indent="0">
              <a:buNone/>
              <a:defRPr sz="2000" b="0" spc="-3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013572C-683E-9627-4500-7CED74AACF4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4373E19-31C2-48D5-829E-C1433395DF43}" type="datetime1">
              <a:rPr lang="en-US" smtClean="0"/>
              <a:t>9/17/2026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2F26CC09-447E-68F7-B819-33F6B831F4E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Date 2025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775501A-769D-9A2E-51E3-B60F67AE397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086683-F536-42AB-ABBC-F4803DFE8DB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CE0E184-FD13-D5B1-893F-B2277F53ED4C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8012113" y="1464597"/>
            <a:ext cx="3832224" cy="228781"/>
          </a:xfrm>
        </p:spPr>
        <p:txBody>
          <a:bodyPr wrap="square" anchor="t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 b="0" spc="-2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05BB3B1A-6C68-B950-43F1-01717D43DF28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8012113" y="685800"/>
            <a:ext cx="2405100" cy="817019"/>
          </a:xfrm>
        </p:spPr>
        <p:txBody>
          <a:bodyPr wrap="none" anchor="b"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000" b="0" spc="-2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####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C56A8277-5018-D197-23AA-60FFA6E4D724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8012113" y="3003989"/>
            <a:ext cx="3832224" cy="228781"/>
          </a:xfrm>
        </p:spPr>
        <p:txBody>
          <a:bodyPr wrap="square" anchor="t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 b="0" spc="-2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E492E6E1-B6BD-E72A-92DA-265C30751C72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8012113" y="2225192"/>
            <a:ext cx="2405100" cy="817019"/>
          </a:xfrm>
        </p:spPr>
        <p:txBody>
          <a:bodyPr wrap="none" anchor="b"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000" b="0" spc="-2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####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67DC77EC-2448-DFF4-3D9A-1B42A4BF536B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8012113" y="4541000"/>
            <a:ext cx="3832224" cy="228781"/>
          </a:xfrm>
        </p:spPr>
        <p:txBody>
          <a:bodyPr wrap="square" anchor="t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 b="0" spc="-2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12061A73-910D-AF6E-F04B-0F79F2AD544F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8012113" y="3762203"/>
            <a:ext cx="2405100" cy="817019"/>
          </a:xfrm>
        </p:spPr>
        <p:txBody>
          <a:bodyPr wrap="none" anchor="b"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000" b="0" spc="-2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####</a:t>
            </a:r>
          </a:p>
        </p:txBody>
      </p:sp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9CF34E89-5098-30E3-8061-F1A1766D5C5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22249" y="6391410"/>
            <a:ext cx="4645025" cy="163378"/>
          </a:xfrm>
        </p:spPr>
        <p:txBody>
          <a:bodyPr wrap="square">
            <a:spAutoFit/>
          </a:bodyPr>
          <a:lstStyle>
            <a:lvl1pPr marL="0" indent="0">
              <a:lnSpc>
                <a:spcPct val="110000"/>
              </a:lnSpc>
              <a:spcBef>
                <a:spcPts val="225"/>
              </a:spcBef>
              <a:spcAft>
                <a:spcPts val="225"/>
              </a:spcAft>
              <a:buNone/>
              <a:defRPr sz="1000" spc="-20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/>
              <a:t>Footnote: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E61B7BB0-0759-C3D6-3977-ECB29FAE6AD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22250" y="685800"/>
            <a:ext cx="7403929" cy="601200"/>
          </a:xfrm>
        </p:spPr>
        <p:txBody>
          <a:bodyPr tIns="64800"/>
          <a:lstStyle>
            <a:lvl1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5000" spc="-60" baseline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3400" spc="-60" baseline="0">
                <a:solidFill>
                  <a:schemeClr val="tx1"/>
                </a:solidFill>
                <a:latin typeface="+mj-lt"/>
              </a:defRPr>
            </a:lvl2pPr>
            <a:lvl3pPr marL="0" indent="0">
              <a:lnSpc>
                <a:spcPct val="90000"/>
              </a:lnSpc>
              <a:buNone/>
              <a:defRPr sz="2900" spc="-10" baseline="0">
                <a:solidFill>
                  <a:schemeClr val="tx1"/>
                </a:solidFill>
                <a:latin typeface="+mj-lt"/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H2</a:t>
            </a:r>
          </a:p>
          <a:p>
            <a:pPr lvl="1"/>
            <a:r>
              <a:rPr lang="en-US"/>
              <a:t>H3</a:t>
            </a:r>
          </a:p>
          <a:p>
            <a:pPr lvl="2"/>
            <a:r>
              <a:rPr lang="en-US"/>
              <a:t>H4</a:t>
            </a:r>
          </a:p>
        </p:txBody>
      </p:sp>
    </p:spTree>
    <p:extLst>
      <p:ext uri="{BB962C8B-B14F-4D97-AF65-F5344CB8AC3E}">
        <p14:creationId xmlns:p14="http://schemas.microsoft.com/office/powerpoint/2010/main" val="297919948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four highlig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F934310-BF3D-8A57-BCBB-6BEE2BB112FF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222250" y="1369414"/>
            <a:ext cx="11745911" cy="326821"/>
          </a:xfrm>
        </p:spPr>
        <p:txBody>
          <a:bodyPr wrap="square" anchor="t">
            <a:spAutoFit/>
          </a:bodyPr>
          <a:lstStyle>
            <a:lvl1pPr marL="0" indent="0">
              <a:buNone/>
              <a:defRPr sz="2000" b="0" spc="-3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013572C-683E-9627-4500-7CED74AACF4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ED99F96-2112-4749-8424-0198EA63CF03}" type="datetime1">
              <a:rPr lang="en-US" smtClean="0"/>
              <a:t>9/17/2026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2F26CC09-447E-68F7-B819-33F6B831F4E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Date 2025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775501A-769D-9A2E-51E3-B60F67AE397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086683-F536-42AB-ABBC-F4803DFE8DB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CE0E184-FD13-D5B1-893F-B2277F53ED4C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222251" y="3447089"/>
            <a:ext cx="3832224" cy="228781"/>
          </a:xfrm>
        </p:spPr>
        <p:txBody>
          <a:bodyPr wrap="square" anchor="t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 b="0" spc="-2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05BB3B1A-6C68-B950-43F1-01717D43DF28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222251" y="2668292"/>
            <a:ext cx="2405100" cy="817019"/>
          </a:xfrm>
        </p:spPr>
        <p:txBody>
          <a:bodyPr wrap="none" anchor="b"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000" b="0" spc="-2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####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C56A8277-5018-D197-23AA-60FFA6E4D724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105524" y="3447089"/>
            <a:ext cx="3884613" cy="228781"/>
          </a:xfrm>
        </p:spPr>
        <p:txBody>
          <a:bodyPr wrap="square" anchor="t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 b="0" spc="-2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E492E6E1-B6BD-E72A-92DA-265C30751C72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6096000" y="2668292"/>
            <a:ext cx="2405100" cy="817019"/>
          </a:xfrm>
        </p:spPr>
        <p:txBody>
          <a:bodyPr wrap="none" anchor="b"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000" b="0" spc="-2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####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67DC77EC-2448-DFF4-3D9A-1B42A4BF536B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6105524" y="5127624"/>
            <a:ext cx="3884613" cy="228781"/>
          </a:xfrm>
        </p:spPr>
        <p:txBody>
          <a:bodyPr wrap="square" anchor="t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 b="0" spc="-2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12061A73-910D-AF6E-F04B-0F79F2AD544F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6096000" y="4348827"/>
            <a:ext cx="2405100" cy="817019"/>
          </a:xfrm>
        </p:spPr>
        <p:txBody>
          <a:bodyPr wrap="none" anchor="b"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000" b="0" spc="-2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####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642329F6-D701-66CC-242B-736129AB8553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223839" y="5127624"/>
            <a:ext cx="3832224" cy="228781"/>
          </a:xfrm>
        </p:spPr>
        <p:txBody>
          <a:bodyPr wrap="square" anchor="t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 b="0" spc="-2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FA712FCB-42C1-FA79-0F5A-3A34EB547711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222251" y="4348827"/>
            <a:ext cx="2405100" cy="817019"/>
          </a:xfrm>
        </p:spPr>
        <p:txBody>
          <a:bodyPr wrap="none" anchor="b"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000" b="0" spc="-2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####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19EDAEB0-A2A0-DBF4-8156-5D9950CB22C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22250" y="6391410"/>
            <a:ext cx="4645025" cy="163378"/>
          </a:xfrm>
        </p:spPr>
        <p:txBody>
          <a:bodyPr wrap="square">
            <a:spAutoFit/>
          </a:bodyPr>
          <a:lstStyle>
            <a:lvl1pPr marL="0" indent="0">
              <a:lnSpc>
                <a:spcPct val="110000"/>
              </a:lnSpc>
              <a:spcBef>
                <a:spcPts val="225"/>
              </a:spcBef>
              <a:spcAft>
                <a:spcPts val="225"/>
              </a:spcAft>
              <a:buNone/>
              <a:defRPr sz="1000" spc="-20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/>
              <a:t>Footnote: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DFD106F9-2D65-1CCF-0441-4EF6377811B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22250" y="685800"/>
            <a:ext cx="11745911" cy="601200"/>
          </a:xfrm>
        </p:spPr>
        <p:txBody>
          <a:bodyPr tIns="64800"/>
          <a:lstStyle>
            <a:lvl1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5000" spc="-60" baseline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3400" spc="-60" baseline="0">
                <a:solidFill>
                  <a:schemeClr val="tx1"/>
                </a:solidFill>
                <a:latin typeface="+mj-lt"/>
              </a:defRPr>
            </a:lvl2pPr>
            <a:lvl3pPr marL="0" indent="0">
              <a:lnSpc>
                <a:spcPct val="90000"/>
              </a:lnSpc>
              <a:buNone/>
              <a:defRPr sz="2900" spc="-10" baseline="0">
                <a:solidFill>
                  <a:schemeClr val="tx1"/>
                </a:solidFill>
                <a:latin typeface="+mj-lt"/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H2</a:t>
            </a:r>
          </a:p>
          <a:p>
            <a:pPr lvl="1"/>
            <a:r>
              <a:rPr lang="en-US"/>
              <a:t>H3</a:t>
            </a:r>
          </a:p>
          <a:p>
            <a:pPr lvl="2"/>
            <a:r>
              <a:rPr lang="en-US"/>
              <a:t>H4</a:t>
            </a:r>
          </a:p>
        </p:txBody>
      </p:sp>
    </p:spTree>
    <p:extLst>
      <p:ext uri="{BB962C8B-B14F-4D97-AF65-F5344CB8AC3E}">
        <p14:creationId xmlns:p14="http://schemas.microsoft.com/office/powerpoint/2010/main" val="424251362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ix highlig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F934310-BF3D-8A57-BCBB-6BEE2BB112FF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222251" y="1369414"/>
            <a:ext cx="11745912" cy="326821"/>
          </a:xfrm>
        </p:spPr>
        <p:txBody>
          <a:bodyPr wrap="square" anchor="t">
            <a:spAutoFit/>
          </a:bodyPr>
          <a:lstStyle>
            <a:lvl1pPr marL="0" indent="0">
              <a:buNone/>
              <a:defRPr sz="2000" b="0" spc="-3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013572C-683E-9627-4500-7CED74AACF4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E20647C-6B12-4E9E-A44B-AFC9EABC34E5}" type="datetime1">
              <a:rPr lang="en-US" smtClean="0"/>
              <a:t>9/17/2026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2F26CC09-447E-68F7-B819-33F6B831F4E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Date 2025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775501A-769D-9A2E-51E3-B60F67AE397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086683-F536-42AB-ABBC-F4803DFE8DB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CE0E184-FD13-D5B1-893F-B2277F53ED4C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222251" y="3447088"/>
            <a:ext cx="3832224" cy="228781"/>
          </a:xfrm>
        </p:spPr>
        <p:txBody>
          <a:bodyPr wrap="square" anchor="t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 b="0" spc="-2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05BB3B1A-6C68-B950-43F1-01717D43DF28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222251" y="2668292"/>
            <a:ext cx="2405100" cy="817019"/>
          </a:xfrm>
        </p:spPr>
        <p:txBody>
          <a:bodyPr wrap="none" anchor="b"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000" b="0" spc="-2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####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C56A8277-5018-D197-23AA-60FFA6E4D724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4179095" y="3447088"/>
            <a:ext cx="3832224" cy="228781"/>
          </a:xfrm>
        </p:spPr>
        <p:txBody>
          <a:bodyPr wrap="square" anchor="t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 b="0" spc="-2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E492E6E1-B6BD-E72A-92DA-265C30751C72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4178300" y="2668292"/>
            <a:ext cx="2405100" cy="817019"/>
          </a:xfrm>
        </p:spPr>
        <p:txBody>
          <a:bodyPr wrap="none" anchor="b"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000" b="0" spc="-2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####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67DC77EC-2448-DFF4-3D9A-1B42A4BF536B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4187825" y="5127624"/>
            <a:ext cx="3832224" cy="228781"/>
          </a:xfrm>
        </p:spPr>
        <p:txBody>
          <a:bodyPr wrap="square" anchor="t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 b="0" spc="-2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12061A73-910D-AF6E-F04B-0F79F2AD544F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4178300" y="4348827"/>
            <a:ext cx="2405100" cy="817019"/>
          </a:xfrm>
        </p:spPr>
        <p:txBody>
          <a:bodyPr wrap="none" anchor="b"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000" b="0" spc="-2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####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642329F6-D701-66CC-242B-736129AB8553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222251" y="5127624"/>
            <a:ext cx="3832224" cy="228781"/>
          </a:xfrm>
        </p:spPr>
        <p:txBody>
          <a:bodyPr wrap="square" anchor="t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 b="0" spc="-2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FA712FCB-42C1-FA79-0F5A-3A34EB547711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222251" y="4348827"/>
            <a:ext cx="2405100" cy="817019"/>
          </a:xfrm>
        </p:spPr>
        <p:txBody>
          <a:bodyPr wrap="none" anchor="b"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000" b="0" spc="-2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####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0549E80B-0405-5B68-5E23-050F42E2DB9E}"/>
              </a:ext>
            </a:extLst>
          </p:cNvPr>
          <p:cNvSpPr>
            <a:spLocks noGrp="1"/>
          </p:cNvSpPr>
          <p:nvPr>
            <p:ph type="body" idx="25" hasCustomPrompt="1"/>
          </p:nvPr>
        </p:nvSpPr>
        <p:spPr>
          <a:xfrm>
            <a:off x="8135939" y="3447088"/>
            <a:ext cx="3832224" cy="228781"/>
          </a:xfrm>
        </p:spPr>
        <p:txBody>
          <a:bodyPr wrap="square" anchor="t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 b="0" spc="-2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1F39C503-5DC6-3891-1C15-B0ECBD0C58CE}"/>
              </a:ext>
            </a:extLst>
          </p:cNvPr>
          <p:cNvSpPr>
            <a:spLocks noGrp="1"/>
          </p:cNvSpPr>
          <p:nvPr>
            <p:ph type="body" idx="26" hasCustomPrompt="1"/>
          </p:nvPr>
        </p:nvSpPr>
        <p:spPr>
          <a:xfrm>
            <a:off x="8135939" y="2668292"/>
            <a:ext cx="2405100" cy="817019"/>
          </a:xfrm>
        </p:spPr>
        <p:txBody>
          <a:bodyPr wrap="none" anchor="b"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000" b="0" spc="-2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####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BEA4B234-A84A-7F8F-36AC-48EC5977D357}"/>
              </a:ext>
            </a:extLst>
          </p:cNvPr>
          <p:cNvSpPr>
            <a:spLocks noGrp="1"/>
          </p:cNvSpPr>
          <p:nvPr>
            <p:ph type="body" idx="27" hasCustomPrompt="1"/>
          </p:nvPr>
        </p:nvSpPr>
        <p:spPr>
          <a:xfrm>
            <a:off x="8135939" y="5127624"/>
            <a:ext cx="3832224" cy="228781"/>
          </a:xfrm>
        </p:spPr>
        <p:txBody>
          <a:bodyPr wrap="square" anchor="t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 b="0" spc="-2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D1B6EEB9-3E4E-F799-7451-C4665B85FF63}"/>
              </a:ext>
            </a:extLst>
          </p:cNvPr>
          <p:cNvSpPr>
            <a:spLocks noGrp="1"/>
          </p:cNvSpPr>
          <p:nvPr>
            <p:ph type="body" idx="28" hasCustomPrompt="1"/>
          </p:nvPr>
        </p:nvSpPr>
        <p:spPr>
          <a:xfrm>
            <a:off x="8135939" y="4348827"/>
            <a:ext cx="2405100" cy="817019"/>
          </a:xfrm>
        </p:spPr>
        <p:txBody>
          <a:bodyPr wrap="none" anchor="b"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000" b="0" spc="-2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####</a:t>
            </a:r>
          </a:p>
        </p:txBody>
      </p:sp>
      <p:sp>
        <p:nvSpPr>
          <p:cNvPr id="26" name="Text Placeholder 14">
            <a:extLst>
              <a:ext uri="{FF2B5EF4-FFF2-40B4-BE49-F238E27FC236}">
                <a16:creationId xmlns:a16="http://schemas.microsoft.com/office/drawing/2014/main" id="{AB8E39B7-A43B-0749-824D-5082C31B08F6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22250" y="6391410"/>
            <a:ext cx="4645025" cy="163378"/>
          </a:xfrm>
        </p:spPr>
        <p:txBody>
          <a:bodyPr wrap="square">
            <a:spAutoFit/>
          </a:bodyPr>
          <a:lstStyle>
            <a:lvl1pPr marL="0" indent="0">
              <a:lnSpc>
                <a:spcPct val="110000"/>
              </a:lnSpc>
              <a:spcBef>
                <a:spcPts val="225"/>
              </a:spcBef>
              <a:spcAft>
                <a:spcPts val="225"/>
              </a:spcAft>
              <a:buNone/>
              <a:defRPr sz="1000" spc="-20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/>
              <a:t>Footnote: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2FDE562C-50AA-9AE0-8EE6-15BBC99848D3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22250" y="685800"/>
            <a:ext cx="11745911" cy="601200"/>
          </a:xfrm>
        </p:spPr>
        <p:txBody>
          <a:bodyPr tIns="64800"/>
          <a:lstStyle>
            <a:lvl1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5000" spc="-60" baseline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3400" spc="-60" baseline="0">
                <a:solidFill>
                  <a:schemeClr val="tx1"/>
                </a:solidFill>
                <a:latin typeface="+mj-lt"/>
              </a:defRPr>
            </a:lvl2pPr>
            <a:lvl3pPr marL="0" indent="0">
              <a:lnSpc>
                <a:spcPct val="90000"/>
              </a:lnSpc>
              <a:buNone/>
              <a:defRPr sz="2900" spc="-10" baseline="0">
                <a:solidFill>
                  <a:schemeClr val="tx1"/>
                </a:solidFill>
                <a:latin typeface="+mj-lt"/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H2</a:t>
            </a:r>
          </a:p>
          <a:p>
            <a:pPr lvl="1"/>
            <a:r>
              <a:rPr lang="en-US"/>
              <a:t>H3</a:t>
            </a:r>
          </a:p>
          <a:p>
            <a:pPr lvl="2"/>
            <a:r>
              <a:rPr lang="en-US"/>
              <a:t>H4</a:t>
            </a:r>
          </a:p>
        </p:txBody>
      </p:sp>
    </p:spTree>
    <p:extLst>
      <p:ext uri="{BB962C8B-B14F-4D97-AF65-F5344CB8AC3E}">
        <p14:creationId xmlns:p14="http://schemas.microsoft.com/office/powerpoint/2010/main" val="93759397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eight highlig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F934310-BF3D-8A57-BCBB-6BEE2BB112FF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222250" y="1369414"/>
            <a:ext cx="11745913" cy="326821"/>
          </a:xfrm>
        </p:spPr>
        <p:txBody>
          <a:bodyPr wrap="square" anchor="t">
            <a:spAutoFit/>
          </a:bodyPr>
          <a:lstStyle>
            <a:lvl1pPr marL="0" indent="0">
              <a:buNone/>
              <a:defRPr sz="2000" b="0" spc="-3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013572C-683E-9627-4500-7CED74AACF4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F5DA39F7-EBEB-4159-9C66-491E0BD30B10}" type="datetime1">
              <a:rPr lang="en-US" smtClean="0"/>
              <a:t>9/17/2026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2F26CC09-447E-68F7-B819-33F6B831F4E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Date 2025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775501A-769D-9A2E-51E3-B60F67AE397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086683-F536-42AB-ABBC-F4803DFE8DB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CE0E184-FD13-D5B1-893F-B2277F53ED4C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222251" y="3447088"/>
            <a:ext cx="2844799" cy="228781"/>
          </a:xfrm>
        </p:spPr>
        <p:txBody>
          <a:bodyPr wrap="square" anchor="t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 b="0" spc="-2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05BB3B1A-6C68-B950-43F1-01717D43DF28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222251" y="2668292"/>
            <a:ext cx="2405100" cy="817019"/>
          </a:xfrm>
        </p:spPr>
        <p:txBody>
          <a:bodyPr wrap="none" anchor="b"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000" b="0" spc="-2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####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C56A8277-5018-D197-23AA-60FFA6E4D724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3190877" y="3447088"/>
            <a:ext cx="2843210" cy="228781"/>
          </a:xfrm>
        </p:spPr>
        <p:txBody>
          <a:bodyPr wrap="square" anchor="t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 b="0" spc="-2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E492E6E1-B6BD-E72A-92DA-265C30751C72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3189818" y="2668292"/>
            <a:ext cx="2405100" cy="817019"/>
          </a:xfrm>
        </p:spPr>
        <p:txBody>
          <a:bodyPr wrap="none" anchor="b"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000" b="0" spc="-2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####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67DC77EC-2448-DFF4-3D9A-1B42A4BF536B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3190877" y="5127624"/>
            <a:ext cx="2843210" cy="228781"/>
          </a:xfrm>
        </p:spPr>
        <p:txBody>
          <a:bodyPr wrap="square" anchor="t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 b="0" spc="-2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12061A73-910D-AF6E-F04B-0F79F2AD544F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3189818" y="4348827"/>
            <a:ext cx="2405100" cy="817019"/>
          </a:xfrm>
        </p:spPr>
        <p:txBody>
          <a:bodyPr wrap="none" anchor="b"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000" b="0" spc="-2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####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642329F6-D701-66CC-242B-736129AB8553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222251" y="5127624"/>
            <a:ext cx="2844799" cy="228781"/>
          </a:xfrm>
        </p:spPr>
        <p:txBody>
          <a:bodyPr wrap="square" anchor="t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 b="0" spc="-2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FA712FCB-42C1-FA79-0F5A-3A34EB547711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222251" y="4348827"/>
            <a:ext cx="2405100" cy="817019"/>
          </a:xfrm>
        </p:spPr>
        <p:txBody>
          <a:bodyPr wrap="none" anchor="b"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000" b="0" spc="-2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####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0549E80B-0405-5B68-5E23-050F42E2DB9E}"/>
              </a:ext>
            </a:extLst>
          </p:cNvPr>
          <p:cNvSpPr>
            <a:spLocks noGrp="1"/>
          </p:cNvSpPr>
          <p:nvPr>
            <p:ph type="body" idx="25" hasCustomPrompt="1"/>
          </p:nvPr>
        </p:nvSpPr>
        <p:spPr>
          <a:xfrm>
            <a:off x="6157914" y="3447088"/>
            <a:ext cx="2843210" cy="228781"/>
          </a:xfrm>
        </p:spPr>
        <p:txBody>
          <a:bodyPr wrap="square" anchor="t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 b="0" spc="-2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1F39C503-5DC6-3891-1C15-B0ECBD0C58CE}"/>
              </a:ext>
            </a:extLst>
          </p:cNvPr>
          <p:cNvSpPr>
            <a:spLocks noGrp="1"/>
          </p:cNvSpPr>
          <p:nvPr>
            <p:ph type="body" idx="26" hasCustomPrompt="1"/>
          </p:nvPr>
        </p:nvSpPr>
        <p:spPr>
          <a:xfrm>
            <a:off x="6157385" y="2668292"/>
            <a:ext cx="2405100" cy="817019"/>
          </a:xfrm>
        </p:spPr>
        <p:txBody>
          <a:bodyPr wrap="none" anchor="b"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000" b="0" spc="-2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####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BEA4B234-A84A-7F8F-36AC-48EC5977D357}"/>
              </a:ext>
            </a:extLst>
          </p:cNvPr>
          <p:cNvSpPr>
            <a:spLocks noGrp="1"/>
          </p:cNvSpPr>
          <p:nvPr>
            <p:ph type="body" idx="27" hasCustomPrompt="1"/>
          </p:nvPr>
        </p:nvSpPr>
        <p:spPr>
          <a:xfrm>
            <a:off x="6157914" y="5127624"/>
            <a:ext cx="2843210" cy="228781"/>
          </a:xfrm>
        </p:spPr>
        <p:txBody>
          <a:bodyPr wrap="square" anchor="t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 b="0" spc="-2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D1B6EEB9-3E4E-F799-7451-C4665B85FF63}"/>
              </a:ext>
            </a:extLst>
          </p:cNvPr>
          <p:cNvSpPr>
            <a:spLocks noGrp="1"/>
          </p:cNvSpPr>
          <p:nvPr>
            <p:ph type="body" idx="28" hasCustomPrompt="1"/>
          </p:nvPr>
        </p:nvSpPr>
        <p:spPr>
          <a:xfrm>
            <a:off x="6157385" y="4348827"/>
            <a:ext cx="2405100" cy="817019"/>
          </a:xfrm>
        </p:spPr>
        <p:txBody>
          <a:bodyPr wrap="none" anchor="b"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000" b="0" spc="-2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####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6CDDC8CB-995C-889B-1B98-0B6C1DA94A8D}"/>
              </a:ext>
            </a:extLst>
          </p:cNvPr>
          <p:cNvSpPr>
            <a:spLocks noGrp="1"/>
          </p:cNvSpPr>
          <p:nvPr>
            <p:ph type="body" idx="29" hasCustomPrompt="1"/>
          </p:nvPr>
        </p:nvSpPr>
        <p:spPr>
          <a:xfrm>
            <a:off x="9124952" y="3447088"/>
            <a:ext cx="2843210" cy="228781"/>
          </a:xfrm>
        </p:spPr>
        <p:txBody>
          <a:bodyPr wrap="square" anchor="t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 b="0" spc="-2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884FF107-59A3-D192-42F8-9971E42BEA8E}"/>
              </a:ext>
            </a:extLst>
          </p:cNvPr>
          <p:cNvSpPr>
            <a:spLocks noGrp="1"/>
          </p:cNvSpPr>
          <p:nvPr>
            <p:ph type="body" idx="30" hasCustomPrompt="1"/>
          </p:nvPr>
        </p:nvSpPr>
        <p:spPr>
          <a:xfrm>
            <a:off x="9124952" y="2668292"/>
            <a:ext cx="2405100" cy="817019"/>
          </a:xfrm>
        </p:spPr>
        <p:txBody>
          <a:bodyPr wrap="none" anchor="b"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000" b="0" spc="-2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####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89968F51-8DBA-49BC-D9BF-4AEC3B82F847}"/>
              </a:ext>
            </a:extLst>
          </p:cNvPr>
          <p:cNvSpPr>
            <a:spLocks noGrp="1"/>
          </p:cNvSpPr>
          <p:nvPr>
            <p:ph type="body" idx="31" hasCustomPrompt="1"/>
          </p:nvPr>
        </p:nvSpPr>
        <p:spPr>
          <a:xfrm>
            <a:off x="9124952" y="5127624"/>
            <a:ext cx="2843210" cy="228781"/>
          </a:xfrm>
        </p:spPr>
        <p:txBody>
          <a:bodyPr wrap="square" anchor="t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 b="0" spc="-2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A6388E47-5BF8-60B3-C551-97AFD1AF7CF1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9124952" y="4348827"/>
            <a:ext cx="2405100" cy="817019"/>
          </a:xfrm>
        </p:spPr>
        <p:txBody>
          <a:bodyPr wrap="none" anchor="b"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000" b="0" spc="-2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####</a:t>
            </a:r>
          </a:p>
        </p:txBody>
      </p:sp>
      <p:sp>
        <p:nvSpPr>
          <p:cNvPr id="27" name="Text Placeholder 14">
            <a:extLst>
              <a:ext uri="{FF2B5EF4-FFF2-40B4-BE49-F238E27FC236}">
                <a16:creationId xmlns:a16="http://schemas.microsoft.com/office/drawing/2014/main" id="{53623B0B-83EE-1DF0-CCDF-FA7E41821015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22250" y="6391410"/>
            <a:ext cx="4645025" cy="163378"/>
          </a:xfrm>
        </p:spPr>
        <p:txBody>
          <a:bodyPr wrap="square">
            <a:spAutoFit/>
          </a:bodyPr>
          <a:lstStyle>
            <a:lvl1pPr marL="0" indent="0">
              <a:lnSpc>
                <a:spcPct val="110000"/>
              </a:lnSpc>
              <a:spcBef>
                <a:spcPts val="225"/>
              </a:spcBef>
              <a:spcAft>
                <a:spcPts val="225"/>
              </a:spcAft>
              <a:buNone/>
              <a:defRPr sz="1000" spc="-20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/>
              <a:t>Footnote: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E68C235E-41EC-3386-F8C0-DE2E854A5621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222250" y="685800"/>
            <a:ext cx="11745911" cy="601200"/>
          </a:xfrm>
        </p:spPr>
        <p:txBody>
          <a:bodyPr tIns="64800"/>
          <a:lstStyle>
            <a:lvl1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5000" spc="-60" baseline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3400" spc="-60" baseline="0">
                <a:solidFill>
                  <a:schemeClr val="tx1"/>
                </a:solidFill>
                <a:latin typeface="+mj-lt"/>
              </a:defRPr>
            </a:lvl2pPr>
            <a:lvl3pPr marL="0" indent="0">
              <a:lnSpc>
                <a:spcPct val="90000"/>
              </a:lnSpc>
              <a:buNone/>
              <a:defRPr sz="2900" spc="-10" baseline="0">
                <a:solidFill>
                  <a:schemeClr val="tx1"/>
                </a:solidFill>
                <a:latin typeface="+mj-lt"/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H2</a:t>
            </a:r>
          </a:p>
          <a:p>
            <a:pPr lvl="1"/>
            <a:r>
              <a:rPr lang="en-US"/>
              <a:t>H3</a:t>
            </a:r>
          </a:p>
          <a:p>
            <a:pPr lvl="2"/>
            <a:r>
              <a:rPr lang="en-US"/>
              <a:t>H4</a:t>
            </a:r>
          </a:p>
        </p:txBody>
      </p:sp>
    </p:spTree>
    <p:extLst>
      <p:ext uri="{BB962C8B-B14F-4D97-AF65-F5344CB8AC3E}">
        <p14:creationId xmlns:p14="http://schemas.microsoft.com/office/powerpoint/2010/main" val="36259416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four highlights w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9">
            <a:extLst>
              <a:ext uri="{FF2B5EF4-FFF2-40B4-BE49-F238E27FC236}">
                <a16:creationId xmlns:a16="http://schemas.microsoft.com/office/drawing/2014/main" id="{BE2D0ACC-F72A-E851-8DEB-D0FF8E96E07B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8134350" y="681038"/>
            <a:ext cx="3833812" cy="5873750"/>
          </a:xfrm>
          <a:prstGeom prst="roundRect">
            <a:avLst>
              <a:gd name="adj" fmla="val 4239"/>
            </a:avLst>
          </a:prstGeo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F934310-BF3D-8A57-BCBB-6BEE2BB112FF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222251" y="2310528"/>
            <a:ext cx="7788274" cy="326821"/>
          </a:xfrm>
        </p:spPr>
        <p:txBody>
          <a:bodyPr wrap="square" anchor="t">
            <a:spAutoFit/>
          </a:bodyPr>
          <a:lstStyle>
            <a:lvl1pPr marL="0" indent="0">
              <a:buNone/>
              <a:defRPr sz="2000" b="0" spc="-3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013572C-683E-9627-4500-7CED74AACF4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EB507EC-F058-4268-831D-179DD4C3D7F4}" type="datetime1">
              <a:rPr lang="en-US" smtClean="0"/>
              <a:t>9/17/2026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2F26CC09-447E-68F7-B819-33F6B831F4E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Date 2025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775501A-769D-9A2E-51E3-B60F67AE397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086683-F536-42AB-ABBC-F4803DFE8DB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CE0E184-FD13-D5B1-893F-B2277F53ED4C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222251" y="4310605"/>
            <a:ext cx="3832224" cy="228781"/>
          </a:xfrm>
        </p:spPr>
        <p:txBody>
          <a:bodyPr wrap="square" anchor="t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 b="0" spc="-2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05BB3B1A-6C68-B950-43F1-01717D43DF28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222251" y="3531808"/>
            <a:ext cx="3832224" cy="817019"/>
          </a:xfrm>
        </p:spPr>
        <p:txBody>
          <a:bodyPr wrap="square" anchor="b"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000" b="0" spc="-2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####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C56A8277-5018-D197-23AA-60FFA6E4D724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4187825" y="4310605"/>
            <a:ext cx="3822700" cy="228781"/>
          </a:xfrm>
        </p:spPr>
        <p:txBody>
          <a:bodyPr wrap="square" anchor="t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 b="0" spc="-2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E492E6E1-B6BD-E72A-92DA-265C30751C72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4178300" y="3531808"/>
            <a:ext cx="3832224" cy="817019"/>
          </a:xfrm>
        </p:spPr>
        <p:txBody>
          <a:bodyPr wrap="square" anchor="b"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000" b="0" spc="-2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####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67DC77EC-2448-DFF4-3D9A-1B42A4BF536B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4187825" y="5772199"/>
            <a:ext cx="3822700" cy="228781"/>
          </a:xfrm>
        </p:spPr>
        <p:txBody>
          <a:bodyPr wrap="square" anchor="t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 b="0" spc="-2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12061A73-910D-AF6E-F04B-0F79F2AD544F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4178300" y="4993402"/>
            <a:ext cx="3832224" cy="817019"/>
          </a:xfrm>
        </p:spPr>
        <p:txBody>
          <a:bodyPr wrap="square" anchor="b"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000" b="0" spc="-2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####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642329F6-D701-66CC-242B-736129AB8553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223839" y="5772199"/>
            <a:ext cx="3832224" cy="228781"/>
          </a:xfrm>
        </p:spPr>
        <p:txBody>
          <a:bodyPr wrap="square" anchor="t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 b="0" spc="-2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FA712FCB-42C1-FA79-0F5A-3A34EB547711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222251" y="4993402"/>
            <a:ext cx="3832224" cy="817019"/>
          </a:xfrm>
        </p:spPr>
        <p:txBody>
          <a:bodyPr wrap="square" anchor="b"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000" b="0" spc="-2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####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19EDAEB0-A2A0-DBF4-8156-5D9950CB22C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22250" y="6391410"/>
            <a:ext cx="4645025" cy="163378"/>
          </a:xfrm>
        </p:spPr>
        <p:txBody>
          <a:bodyPr wrap="square">
            <a:spAutoFit/>
          </a:bodyPr>
          <a:lstStyle>
            <a:lvl1pPr marL="0" indent="0">
              <a:lnSpc>
                <a:spcPct val="110000"/>
              </a:lnSpc>
              <a:spcBef>
                <a:spcPts val="225"/>
              </a:spcBef>
              <a:spcAft>
                <a:spcPts val="225"/>
              </a:spcAft>
              <a:buNone/>
              <a:defRPr sz="1000" spc="-20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/>
              <a:t>Footnote: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DFD106F9-2D65-1CCF-0441-4EF6377811B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22251" y="685800"/>
            <a:ext cx="7788274" cy="1541462"/>
          </a:xfrm>
        </p:spPr>
        <p:txBody>
          <a:bodyPr tIns="64800"/>
          <a:lstStyle>
            <a:lvl1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5000" spc="-60" baseline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3400" spc="-60" baseline="0">
                <a:solidFill>
                  <a:schemeClr val="tx1"/>
                </a:solidFill>
                <a:latin typeface="+mj-lt"/>
              </a:defRPr>
            </a:lvl2pPr>
            <a:lvl3pPr marL="0" indent="0">
              <a:lnSpc>
                <a:spcPct val="90000"/>
              </a:lnSpc>
              <a:buNone/>
              <a:defRPr sz="2900" spc="-10" baseline="0">
                <a:solidFill>
                  <a:schemeClr val="tx1"/>
                </a:solidFill>
                <a:latin typeface="+mj-lt"/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H2</a:t>
            </a:r>
          </a:p>
          <a:p>
            <a:pPr lvl="1"/>
            <a:r>
              <a:rPr lang="en-US"/>
              <a:t>H3</a:t>
            </a:r>
          </a:p>
          <a:p>
            <a:pPr lvl="2"/>
            <a:r>
              <a:rPr lang="en-US"/>
              <a:t>H4</a:t>
            </a:r>
          </a:p>
        </p:txBody>
      </p:sp>
    </p:spTree>
    <p:extLst>
      <p:ext uri="{BB962C8B-B14F-4D97-AF65-F5344CB8AC3E}">
        <p14:creationId xmlns:p14="http://schemas.microsoft.com/office/powerpoint/2010/main" val="121096597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 Title and six highlight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9">
            <a:extLst>
              <a:ext uri="{FF2B5EF4-FFF2-40B4-BE49-F238E27FC236}">
                <a16:creationId xmlns:a16="http://schemas.microsoft.com/office/drawing/2014/main" id="{BE2D0ACC-F72A-E851-8DEB-D0FF8E96E07B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222251" y="681039"/>
            <a:ext cx="2844799" cy="5873749"/>
          </a:xfrm>
          <a:prstGeom prst="roundRect">
            <a:avLst>
              <a:gd name="adj" fmla="val 4239"/>
            </a:avLst>
          </a:prstGeo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F934310-BF3D-8A57-BCBB-6BEE2BB112FF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3190875" y="2310528"/>
            <a:ext cx="8777287" cy="326821"/>
          </a:xfrm>
        </p:spPr>
        <p:txBody>
          <a:bodyPr wrap="square" anchor="t">
            <a:spAutoFit/>
          </a:bodyPr>
          <a:lstStyle>
            <a:lvl1pPr marL="0" indent="0">
              <a:buNone/>
              <a:defRPr sz="2000" b="0" spc="-3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013572C-683E-9627-4500-7CED74AACF4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126BC6C-F1A9-4538-8548-BB537887886A}" type="datetime1">
              <a:rPr lang="en-US" smtClean="0"/>
              <a:t>9/17/2026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2F26CC09-447E-68F7-B819-33F6B831F4E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Date 2025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775501A-769D-9A2E-51E3-B60F67AE397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086683-F536-42AB-ABBC-F4803DFE8DB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CE0E184-FD13-D5B1-893F-B2277F53ED4C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3190876" y="4310605"/>
            <a:ext cx="2844799" cy="228781"/>
          </a:xfrm>
        </p:spPr>
        <p:txBody>
          <a:bodyPr wrap="square" anchor="t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 b="0" spc="-2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05BB3B1A-6C68-B950-43F1-01717D43DF28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3190876" y="3695187"/>
            <a:ext cx="2844799" cy="653640"/>
          </a:xfrm>
        </p:spPr>
        <p:txBody>
          <a:bodyPr wrap="square" anchor="b"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00" b="0" spc="-2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####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C56A8277-5018-D197-23AA-60FFA6E4D724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170614" y="4310605"/>
            <a:ext cx="2837729" cy="228781"/>
          </a:xfrm>
        </p:spPr>
        <p:txBody>
          <a:bodyPr wrap="square" anchor="t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 b="0" spc="-2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E492E6E1-B6BD-E72A-92DA-265C30751C72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6161089" y="3695187"/>
            <a:ext cx="2844799" cy="653640"/>
          </a:xfrm>
        </p:spPr>
        <p:txBody>
          <a:bodyPr wrap="square" anchor="b"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00" b="0" spc="-2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####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67DC77EC-2448-DFF4-3D9A-1B42A4BF536B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6170614" y="5772199"/>
            <a:ext cx="2837729" cy="228781"/>
          </a:xfrm>
        </p:spPr>
        <p:txBody>
          <a:bodyPr wrap="square" anchor="t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 b="0" spc="-2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12061A73-910D-AF6E-F04B-0F79F2AD544F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6161089" y="5156781"/>
            <a:ext cx="2844799" cy="653640"/>
          </a:xfrm>
        </p:spPr>
        <p:txBody>
          <a:bodyPr wrap="square" anchor="b"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00" b="0" spc="-2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####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642329F6-D701-66CC-242B-736129AB8553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3192464" y="5772199"/>
            <a:ext cx="2844799" cy="228781"/>
          </a:xfrm>
        </p:spPr>
        <p:txBody>
          <a:bodyPr wrap="square" anchor="t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 b="0" spc="-2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FA712FCB-42C1-FA79-0F5A-3A34EB547711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3190876" y="5156781"/>
            <a:ext cx="2844799" cy="653640"/>
          </a:xfrm>
        </p:spPr>
        <p:txBody>
          <a:bodyPr wrap="square" anchor="b"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00" b="0" spc="-2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####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19EDAEB0-A2A0-DBF4-8156-5D9950CB22C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190876" y="6391410"/>
            <a:ext cx="4645025" cy="163378"/>
          </a:xfrm>
        </p:spPr>
        <p:txBody>
          <a:bodyPr wrap="square">
            <a:spAutoFit/>
          </a:bodyPr>
          <a:lstStyle>
            <a:lvl1pPr marL="0" indent="0">
              <a:lnSpc>
                <a:spcPct val="110000"/>
              </a:lnSpc>
              <a:spcBef>
                <a:spcPts val="225"/>
              </a:spcBef>
              <a:spcAft>
                <a:spcPts val="225"/>
              </a:spcAft>
              <a:buNone/>
              <a:defRPr sz="1000" spc="-20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/>
              <a:t>Footnote: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DFD106F9-2D65-1CCF-0441-4EF6377811B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190875" y="685800"/>
            <a:ext cx="8777287" cy="1541462"/>
          </a:xfrm>
        </p:spPr>
        <p:txBody>
          <a:bodyPr tIns="64800"/>
          <a:lstStyle>
            <a:lvl1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5000" spc="-60" baseline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3400" spc="-60" baseline="0">
                <a:solidFill>
                  <a:schemeClr val="tx1"/>
                </a:solidFill>
                <a:latin typeface="+mj-lt"/>
              </a:defRPr>
            </a:lvl2pPr>
            <a:lvl3pPr marL="0" indent="0">
              <a:lnSpc>
                <a:spcPct val="90000"/>
              </a:lnSpc>
              <a:buNone/>
              <a:defRPr sz="2900" spc="-10" baseline="0">
                <a:solidFill>
                  <a:schemeClr val="tx1"/>
                </a:solidFill>
                <a:latin typeface="+mj-lt"/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H2</a:t>
            </a:r>
          </a:p>
          <a:p>
            <a:pPr lvl="1"/>
            <a:r>
              <a:rPr lang="en-US"/>
              <a:t>H3</a:t>
            </a:r>
          </a:p>
          <a:p>
            <a:pPr lvl="2"/>
            <a:r>
              <a:rPr lang="en-US"/>
              <a:t>H4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3794E604-9A68-43DC-D0C2-CD756153F9C8}"/>
              </a:ext>
            </a:extLst>
          </p:cNvPr>
          <p:cNvSpPr>
            <a:spLocks noGrp="1"/>
          </p:cNvSpPr>
          <p:nvPr>
            <p:ph type="body" idx="28" hasCustomPrompt="1"/>
          </p:nvPr>
        </p:nvSpPr>
        <p:spPr>
          <a:xfrm>
            <a:off x="9120908" y="4310605"/>
            <a:ext cx="2847255" cy="228781"/>
          </a:xfrm>
        </p:spPr>
        <p:txBody>
          <a:bodyPr wrap="square" anchor="t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 b="0" spc="-2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B792F294-00AD-0CB8-BF09-880D2F8B9E0E}"/>
              </a:ext>
            </a:extLst>
          </p:cNvPr>
          <p:cNvSpPr>
            <a:spLocks noGrp="1"/>
          </p:cNvSpPr>
          <p:nvPr>
            <p:ph type="body" idx="29" hasCustomPrompt="1"/>
          </p:nvPr>
        </p:nvSpPr>
        <p:spPr>
          <a:xfrm>
            <a:off x="9120908" y="3695187"/>
            <a:ext cx="2844799" cy="653640"/>
          </a:xfrm>
        </p:spPr>
        <p:txBody>
          <a:bodyPr wrap="square" anchor="b"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00" b="0" spc="-2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####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01D0FF13-FB0B-2D3E-A0A8-5D3DC62B3494}"/>
              </a:ext>
            </a:extLst>
          </p:cNvPr>
          <p:cNvSpPr>
            <a:spLocks noGrp="1"/>
          </p:cNvSpPr>
          <p:nvPr>
            <p:ph type="body" idx="30" hasCustomPrompt="1"/>
          </p:nvPr>
        </p:nvSpPr>
        <p:spPr>
          <a:xfrm>
            <a:off x="9120908" y="5772199"/>
            <a:ext cx="2847255" cy="228781"/>
          </a:xfrm>
        </p:spPr>
        <p:txBody>
          <a:bodyPr wrap="square" anchor="t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 b="0" spc="-2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1F352C72-7F93-C9CB-EA1B-ABACC70C4A76}"/>
              </a:ext>
            </a:extLst>
          </p:cNvPr>
          <p:cNvSpPr>
            <a:spLocks noGrp="1"/>
          </p:cNvSpPr>
          <p:nvPr>
            <p:ph type="body" idx="31" hasCustomPrompt="1"/>
          </p:nvPr>
        </p:nvSpPr>
        <p:spPr>
          <a:xfrm>
            <a:off x="9120908" y="5156781"/>
            <a:ext cx="2844799" cy="653640"/>
          </a:xfrm>
        </p:spPr>
        <p:txBody>
          <a:bodyPr wrap="square" anchor="b"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00" b="0" spc="-2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####</a:t>
            </a:r>
          </a:p>
        </p:txBody>
      </p:sp>
    </p:spTree>
    <p:extLst>
      <p:ext uri="{BB962C8B-B14F-4D97-AF65-F5344CB8AC3E}">
        <p14:creationId xmlns:p14="http://schemas.microsoft.com/office/powerpoint/2010/main" val="344471908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hart conten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76880A40-9797-C3D2-4D11-9EC7CBF85CBE}"/>
              </a:ext>
            </a:extLst>
          </p:cNvPr>
          <p:cNvSpPr/>
          <p:nvPr userDrawn="1"/>
        </p:nvSpPr>
        <p:spPr>
          <a:xfrm>
            <a:off x="222250" y="1998914"/>
            <a:ext cx="8778875" cy="4555872"/>
          </a:xfrm>
          <a:prstGeom prst="roundRect">
            <a:avLst>
              <a:gd name="adj" fmla="val 591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>
              <a:cs typeface="Arial" panose="020B0604020202020204" pitchFamily="34" charset="0"/>
            </a:endParaRP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F934310-BF3D-8A57-BCBB-6BEE2BB112FF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222251" y="1369414"/>
            <a:ext cx="11745912" cy="326821"/>
          </a:xfrm>
        </p:spPr>
        <p:txBody>
          <a:bodyPr wrap="square" anchor="t">
            <a:spAutoFit/>
          </a:bodyPr>
          <a:lstStyle>
            <a:lvl1pPr marL="0" indent="0">
              <a:buNone/>
              <a:defRPr sz="2000" b="0" spc="-3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013572C-683E-9627-4500-7CED74AACF4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7E137FF-8DE0-4235-AC0B-0747FE0FDB1E}" type="datetime1">
              <a:rPr lang="en-US" smtClean="0"/>
              <a:t>9/17/2026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2F26CC09-447E-68F7-B819-33F6B831F4E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Date 2025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775501A-769D-9A2E-51E3-B60F67AE397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086683-F536-42AB-ABBC-F4803DFE8DB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98B498C1-CEA1-0BCB-F0F2-789DB10AB4B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123363" y="2005682"/>
            <a:ext cx="2844326" cy="31972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85E3D760-A99C-9185-F8EE-8F070366CAD4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400050" y="2363372"/>
            <a:ext cx="8131402" cy="326821"/>
          </a:xfrm>
        </p:spPr>
        <p:txBody>
          <a:bodyPr wrap="square" anchor="b">
            <a:spAutoFit/>
          </a:bodyPr>
          <a:lstStyle>
            <a:lvl1pPr marL="0" indent="0">
              <a:lnSpc>
                <a:spcPct val="110000"/>
              </a:lnSpc>
              <a:spcBef>
                <a:spcPts val="225"/>
              </a:spcBef>
              <a:spcAft>
                <a:spcPts val="225"/>
              </a:spcAft>
              <a:buNone/>
              <a:defRPr sz="2000" b="0" spc="-5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Chart title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7ABEF883-CEFD-EEE4-CB2B-D83AF166A82B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400050" y="2858288"/>
            <a:ext cx="8131402" cy="337889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2" name="Text Placeholder 14">
            <a:extLst>
              <a:ext uri="{FF2B5EF4-FFF2-40B4-BE49-F238E27FC236}">
                <a16:creationId xmlns:a16="http://schemas.microsoft.com/office/drawing/2014/main" id="{DCEE4E02-0C0C-B95B-5A91-959DE15C645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123363" y="6391410"/>
            <a:ext cx="2654300" cy="163378"/>
          </a:xfrm>
        </p:spPr>
        <p:txBody>
          <a:bodyPr wrap="square">
            <a:spAutoFit/>
          </a:bodyPr>
          <a:lstStyle>
            <a:lvl1pPr marL="0" indent="0">
              <a:lnSpc>
                <a:spcPct val="110000"/>
              </a:lnSpc>
              <a:spcBef>
                <a:spcPts val="225"/>
              </a:spcBef>
              <a:spcAft>
                <a:spcPts val="225"/>
              </a:spcAft>
              <a:buNone/>
              <a:defRPr sz="1000" spc="-20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/>
              <a:t>Footnote: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9C2A6C5-E47C-48EF-67C8-07BFB8ECFD26}"/>
              </a:ext>
            </a:extLst>
          </p:cNvPr>
          <p:cNvGrpSpPr/>
          <p:nvPr userDrawn="1"/>
        </p:nvGrpSpPr>
        <p:grpSpPr>
          <a:xfrm>
            <a:off x="-1332614" y="174172"/>
            <a:ext cx="14874094" cy="6683831"/>
            <a:chOff x="-1332614" y="174172"/>
            <a:chExt cx="14874094" cy="6683831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AD333D3E-EA5E-E41D-1833-D13010176A20}"/>
                </a:ext>
              </a:extLst>
            </p:cNvPr>
            <p:cNvGrpSpPr/>
            <p:nvPr userDrawn="1"/>
          </p:nvGrpSpPr>
          <p:grpSpPr>
            <a:xfrm rot="5400000">
              <a:off x="9503005" y="3461297"/>
              <a:ext cx="6175829" cy="617583"/>
              <a:chOff x="13925550" y="1852612"/>
              <a:chExt cx="18000000" cy="1800000"/>
            </a:xfrm>
          </p:grpSpPr>
          <p:sp>
            <p:nvSpPr>
              <p:cNvPr id="50" name="Graphic 32">
                <a:extLst>
                  <a:ext uri="{FF2B5EF4-FFF2-40B4-BE49-F238E27FC236}">
                    <a16:creationId xmlns:a16="http://schemas.microsoft.com/office/drawing/2014/main" id="{B6DDCCF6-ADD7-660E-0E34-186AB5A6F832}"/>
                  </a:ext>
                </a:extLst>
              </p:cNvPr>
              <p:cNvSpPr/>
              <p:nvPr/>
            </p:nvSpPr>
            <p:spPr>
              <a:xfrm>
                <a:off x="13925550" y="1852612"/>
                <a:ext cx="1800000" cy="1800000"/>
              </a:xfrm>
              <a:prstGeom prst="rect">
                <a:avLst/>
              </a:prstGeom>
              <a:solidFill>
                <a:srgbClr val="C4DC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1" name="Graphic 34">
                <a:extLst>
                  <a:ext uri="{FF2B5EF4-FFF2-40B4-BE49-F238E27FC236}">
                    <a16:creationId xmlns:a16="http://schemas.microsoft.com/office/drawing/2014/main" id="{D7F90BCC-C9EB-EC9D-228B-F2BC0B11A660}"/>
                  </a:ext>
                </a:extLst>
              </p:cNvPr>
              <p:cNvSpPr/>
              <p:nvPr/>
            </p:nvSpPr>
            <p:spPr>
              <a:xfrm>
                <a:off x="15725550" y="1852612"/>
                <a:ext cx="1800000" cy="1800000"/>
              </a:xfrm>
              <a:prstGeom prst="rect">
                <a:avLst/>
              </a:prstGeom>
              <a:solidFill>
                <a:srgbClr val="85B6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2" name="Graphic 36">
                <a:extLst>
                  <a:ext uri="{FF2B5EF4-FFF2-40B4-BE49-F238E27FC236}">
                    <a16:creationId xmlns:a16="http://schemas.microsoft.com/office/drawing/2014/main" id="{F965E0DD-8FA7-EB29-CE9E-0C951933F62F}"/>
                  </a:ext>
                </a:extLst>
              </p:cNvPr>
              <p:cNvSpPr/>
              <p:nvPr/>
            </p:nvSpPr>
            <p:spPr>
              <a:xfrm>
                <a:off x="17525550" y="1852612"/>
                <a:ext cx="1800000" cy="1800000"/>
              </a:xfrm>
              <a:prstGeom prst="rect">
                <a:avLst/>
              </a:prstGeom>
              <a:solidFill>
                <a:srgbClr val="5996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3" name="Graphic 38">
                <a:extLst>
                  <a:ext uri="{FF2B5EF4-FFF2-40B4-BE49-F238E27FC236}">
                    <a16:creationId xmlns:a16="http://schemas.microsoft.com/office/drawing/2014/main" id="{2A8A0D63-AC73-DF59-9ADD-EA0BBC3F360B}"/>
                  </a:ext>
                </a:extLst>
              </p:cNvPr>
              <p:cNvSpPr/>
              <p:nvPr/>
            </p:nvSpPr>
            <p:spPr>
              <a:xfrm>
                <a:off x="19325550" y="1852612"/>
                <a:ext cx="1800000" cy="1800000"/>
              </a:xfrm>
              <a:prstGeom prst="rect">
                <a:avLst/>
              </a:prstGeom>
              <a:solidFill>
                <a:srgbClr val="2977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4" name="Graphic 40">
                <a:extLst>
                  <a:ext uri="{FF2B5EF4-FFF2-40B4-BE49-F238E27FC236}">
                    <a16:creationId xmlns:a16="http://schemas.microsoft.com/office/drawing/2014/main" id="{37A730BC-A6B5-5D0E-1082-4EF30329159F}"/>
                  </a:ext>
                </a:extLst>
              </p:cNvPr>
              <p:cNvSpPr/>
              <p:nvPr/>
            </p:nvSpPr>
            <p:spPr>
              <a:xfrm>
                <a:off x="21125550" y="1852612"/>
                <a:ext cx="1800000" cy="1800000"/>
              </a:xfrm>
              <a:prstGeom prst="rect">
                <a:avLst/>
              </a:prstGeom>
              <a:solidFill>
                <a:srgbClr val="E1F2E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5" name="Graphic 42">
                <a:extLst>
                  <a:ext uri="{FF2B5EF4-FFF2-40B4-BE49-F238E27FC236}">
                    <a16:creationId xmlns:a16="http://schemas.microsoft.com/office/drawing/2014/main" id="{31A46DA8-D19C-566B-B5BD-504704EDD007}"/>
                  </a:ext>
                </a:extLst>
              </p:cNvPr>
              <p:cNvSpPr/>
              <p:nvPr/>
            </p:nvSpPr>
            <p:spPr>
              <a:xfrm>
                <a:off x="22925550" y="1852612"/>
                <a:ext cx="1800000" cy="1800000"/>
              </a:xfrm>
              <a:prstGeom prst="rect">
                <a:avLst/>
              </a:prstGeom>
              <a:solidFill>
                <a:srgbClr val="C3E3C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6" name="Graphic 44">
                <a:extLst>
                  <a:ext uri="{FF2B5EF4-FFF2-40B4-BE49-F238E27FC236}">
                    <a16:creationId xmlns:a16="http://schemas.microsoft.com/office/drawing/2014/main" id="{F11066B8-D719-8C45-AF01-6320EA697154}"/>
                  </a:ext>
                </a:extLst>
              </p:cNvPr>
              <p:cNvSpPr/>
              <p:nvPr/>
            </p:nvSpPr>
            <p:spPr>
              <a:xfrm>
                <a:off x="24725550" y="1852612"/>
                <a:ext cx="1800000" cy="1800000"/>
              </a:xfrm>
              <a:prstGeom prst="rect">
                <a:avLst/>
              </a:prstGeom>
              <a:solidFill>
                <a:srgbClr val="97C2A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7" name="Graphic 46">
                <a:extLst>
                  <a:ext uri="{FF2B5EF4-FFF2-40B4-BE49-F238E27FC236}">
                    <a16:creationId xmlns:a16="http://schemas.microsoft.com/office/drawing/2014/main" id="{1A4414B4-5FE2-CC02-E251-DDAC21E5D2D5}"/>
                  </a:ext>
                </a:extLst>
              </p:cNvPr>
              <p:cNvSpPr/>
              <p:nvPr/>
            </p:nvSpPr>
            <p:spPr>
              <a:xfrm>
                <a:off x="26525550" y="1852612"/>
                <a:ext cx="1800000" cy="1800000"/>
              </a:xfrm>
              <a:prstGeom prst="rect">
                <a:avLst/>
              </a:prstGeom>
              <a:solidFill>
                <a:srgbClr val="E6E0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8" name="Graphic 48">
                <a:extLst>
                  <a:ext uri="{FF2B5EF4-FFF2-40B4-BE49-F238E27FC236}">
                    <a16:creationId xmlns:a16="http://schemas.microsoft.com/office/drawing/2014/main" id="{B9E18E1C-E387-0160-B385-6C1F8E158391}"/>
                  </a:ext>
                </a:extLst>
              </p:cNvPr>
              <p:cNvSpPr/>
              <p:nvPr/>
            </p:nvSpPr>
            <p:spPr>
              <a:xfrm>
                <a:off x="28325550" y="1852612"/>
                <a:ext cx="1800000" cy="1800000"/>
              </a:xfrm>
              <a:prstGeom prst="rect">
                <a:avLst/>
              </a:prstGeom>
              <a:solidFill>
                <a:srgbClr val="D9D1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9" name="Graphic 50">
                <a:extLst>
                  <a:ext uri="{FF2B5EF4-FFF2-40B4-BE49-F238E27FC236}">
                    <a16:creationId xmlns:a16="http://schemas.microsoft.com/office/drawing/2014/main" id="{51B5884A-02BA-CF27-2C5D-FFB096D6D30B}"/>
                  </a:ext>
                </a:extLst>
              </p:cNvPr>
              <p:cNvSpPr/>
              <p:nvPr/>
            </p:nvSpPr>
            <p:spPr>
              <a:xfrm>
                <a:off x="30125550" y="1852612"/>
                <a:ext cx="1800000" cy="1800000"/>
              </a:xfrm>
              <a:prstGeom prst="rect">
                <a:avLst/>
              </a:prstGeom>
              <a:solidFill>
                <a:srgbClr val="C8BD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7DF98B0A-90EF-45D3-6096-337EAA6174C0}"/>
                </a:ext>
              </a:extLst>
            </p:cNvPr>
            <p:cNvGrpSpPr/>
            <p:nvPr userDrawn="1"/>
          </p:nvGrpSpPr>
          <p:grpSpPr>
            <a:xfrm>
              <a:off x="-707711" y="682174"/>
              <a:ext cx="617583" cy="6175829"/>
              <a:chOff x="-707711" y="682174"/>
              <a:chExt cx="617583" cy="6175829"/>
            </a:xfrm>
          </p:grpSpPr>
          <p:sp>
            <p:nvSpPr>
              <p:cNvPr id="40" name="Graphic 32">
                <a:extLst>
                  <a:ext uri="{FF2B5EF4-FFF2-40B4-BE49-F238E27FC236}">
                    <a16:creationId xmlns:a16="http://schemas.microsoft.com/office/drawing/2014/main" id="{6BA70A51-AC08-5260-C1FD-109D230AD333}"/>
                  </a:ext>
                </a:extLst>
              </p:cNvPr>
              <p:cNvSpPr/>
              <p:nvPr/>
            </p:nvSpPr>
            <p:spPr>
              <a:xfrm rot="5400000">
                <a:off x="-707711" y="682174"/>
                <a:ext cx="617583" cy="617583"/>
              </a:xfrm>
              <a:prstGeom prst="rect">
                <a:avLst/>
              </a:prstGeom>
              <a:solidFill>
                <a:srgbClr val="C4DC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1" name="Graphic 34">
                <a:extLst>
                  <a:ext uri="{FF2B5EF4-FFF2-40B4-BE49-F238E27FC236}">
                    <a16:creationId xmlns:a16="http://schemas.microsoft.com/office/drawing/2014/main" id="{E7B06E02-B66B-8C73-1D95-D982EC8F9796}"/>
                  </a:ext>
                </a:extLst>
              </p:cNvPr>
              <p:cNvSpPr/>
              <p:nvPr/>
            </p:nvSpPr>
            <p:spPr>
              <a:xfrm rot="5400000">
                <a:off x="-707711" y="1299757"/>
                <a:ext cx="617583" cy="617583"/>
              </a:xfrm>
              <a:prstGeom prst="rect">
                <a:avLst/>
              </a:prstGeom>
              <a:solidFill>
                <a:srgbClr val="85B6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" name="Graphic 36">
                <a:extLst>
                  <a:ext uri="{FF2B5EF4-FFF2-40B4-BE49-F238E27FC236}">
                    <a16:creationId xmlns:a16="http://schemas.microsoft.com/office/drawing/2014/main" id="{239667F6-9F3D-8475-35BB-01EAA6F5D8FE}"/>
                  </a:ext>
                </a:extLst>
              </p:cNvPr>
              <p:cNvSpPr/>
              <p:nvPr/>
            </p:nvSpPr>
            <p:spPr>
              <a:xfrm rot="5400000">
                <a:off x="-707711" y="1917340"/>
                <a:ext cx="617583" cy="617583"/>
              </a:xfrm>
              <a:prstGeom prst="rect">
                <a:avLst/>
              </a:prstGeom>
              <a:solidFill>
                <a:srgbClr val="5996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3" name="Graphic 38">
                <a:extLst>
                  <a:ext uri="{FF2B5EF4-FFF2-40B4-BE49-F238E27FC236}">
                    <a16:creationId xmlns:a16="http://schemas.microsoft.com/office/drawing/2014/main" id="{B6E16416-9664-E2CD-4819-A8605320BECA}"/>
                  </a:ext>
                </a:extLst>
              </p:cNvPr>
              <p:cNvSpPr/>
              <p:nvPr/>
            </p:nvSpPr>
            <p:spPr>
              <a:xfrm rot="5400000">
                <a:off x="-707711" y="2534923"/>
                <a:ext cx="617583" cy="617583"/>
              </a:xfrm>
              <a:prstGeom prst="rect">
                <a:avLst/>
              </a:prstGeom>
              <a:solidFill>
                <a:srgbClr val="2977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4" name="Graphic 40">
                <a:extLst>
                  <a:ext uri="{FF2B5EF4-FFF2-40B4-BE49-F238E27FC236}">
                    <a16:creationId xmlns:a16="http://schemas.microsoft.com/office/drawing/2014/main" id="{84668AAF-E69D-14A0-CB90-44D0C564790B}"/>
                  </a:ext>
                </a:extLst>
              </p:cNvPr>
              <p:cNvSpPr/>
              <p:nvPr/>
            </p:nvSpPr>
            <p:spPr>
              <a:xfrm rot="5400000">
                <a:off x="-707711" y="3152506"/>
                <a:ext cx="617583" cy="617583"/>
              </a:xfrm>
              <a:prstGeom prst="rect">
                <a:avLst/>
              </a:prstGeom>
              <a:solidFill>
                <a:srgbClr val="E1F2E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5" name="Graphic 42">
                <a:extLst>
                  <a:ext uri="{FF2B5EF4-FFF2-40B4-BE49-F238E27FC236}">
                    <a16:creationId xmlns:a16="http://schemas.microsoft.com/office/drawing/2014/main" id="{A8FBF8A9-6568-5981-25ED-6408B613C1A3}"/>
                  </a:ext>
                </a:extLst>
              </p:cNvPr>
              <p:cNvSpPr/>
              <p:nvPr/>
            </p:nvSpPr>
            <p:spPr>
              <a:xfrm rot="5400000">
                <a:off x="-707711" y="3770088"/>
                <a:ext cx="617583" cy="617583"/>
              </a:xfrm>
              <a:prstGeom prst="rect">
                <a:avLst/>
              </a:prstGeom>
              <a:solidFill>
                <a:srgbClr val="C3E3C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6" name="Graphic 44">
                <a:extLst>
                  <a:ext uri="{FF2B5EF4-FFF2-40B4-BE49-F238E27FC236}">
                    <a16:creationId xmlns:a16="http://schemas.microsoft.com/office/drawing/2014/main" id="{1D273532-5D8A-C2BF-0DD5-F17B9DF9B8B0}"/>
                  </a:ext>
                </a:extLst>
              </p:cNvPr>
              <p:cNvSpPr/>
              <p:nvPr/>
            </p:nvSpPr>
            <p:spPr>
              <a:xfrm rot="5400000">
                <a:off x="-707711" y="4387671"/>
                <a:ext cx="617583" cy="617583"/>
              </a:xfrm>
              <a:prstGeom prst="rect">
                <a:avLst/>
              </a:prstGeom>
              <a:solidFill>
                <a:srgbClr val="97C2A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7" name="Graphic 46">
                <a:extLst>
                  <a:ext uri="{FF2B5EF4-FFF2-40B4-BE49-F238E27FC236}">
                    <a16:creationId xmlns:a16="http://schemas.microsoft.com/office/drawing/2014/main" id="{0172EBF1-3C62-4292-706F-CF397DC33C4E}"/>
                  </a:ext>
                </a:extLst>
              </p:cNvPr>
              <p:cNvSpPr/>
              <p:nvPr/>
            </p:nvSpPr>
            <p:spPr>
              <a:xfrm rot="5400000">
                <a:off x="-707711" y="5005254"/>
                <a:ext cx="617583" cy="617583"/>
              </a:xfrm>
              <a:prstGeom prst="rect">
                <a:avLst/>
              </a:prstGeom>
              <a:solidFill>
                <a:srgbClr val="E6E0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8" name="Graphic 48">
                <a:extLst>
                  <a:ext uri="{FF2B5EF4-FFF2-40B4-BE49-F238E27FC236}">
                    <a16:creationId xmlns:a16="http://schemas.microsoft.com/office/drawing/2014/main" id="{D56D6E91-FAB5-59D5-B3CD-95E0FCDD719F}"/>
                  </a:ext>
                </a:extLst>
              </p:cNvPr>
              <p:cNvSpPr/>
              <p:nvPr/>
            </p:nvSpPr>
            <p:spPr>
              <a:xfrm rot="5400000">
                <a:off x="-707711" y="5622837"/>
                <a:ext cx="617583" cy="617583"/>
              </a:xfrm>
              <a:prstGeom prst="rect">
                <a:avLst/>
              </a:prstGeom>
              <a:solidFill>
                <a:srgbClr val="D9D1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9" name="Graphic 50">
                <a:extLst>
                  <a:ext uri="{FF2B5EF4-FFF2-40B4-BE49-F238E27FC236}">
                    <a16:creationId xmlns:a16="http://schemas.microsoft.com/office/drawing/2014/main" id="{6B60E060-E473-722A-4173-145662DA10CA}"/>
                  </a:ext>
                </a:extLst>
              </p:cNvPr>
              <p:cNvSpPr/>
              <p:nvPr/>
            </p:nvSpPr>
            <p:spPr>
              <a:xfrm rot="5400000">
                <a:off x="-707711" y="6240420"/>
                <a:ext cx="617583" cy="617583"/>
              </a:xfrm>
              <a:prstGeom prst="rect">
                <a:avLst/>
              </a:prstGeom>
              <a:solidFill>
                <a:srgbClr val="C8BD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D3ACED6-9674-B686-D8A7-3E4C8A4639FA}"/>
                </a:ext>
              </a:extLst>
            </p:cNvPr>
            <p:cNvSpPr txBox="1"/>
            <p:nvPr userDrawn="1"/>
          </p:nvSpPr>
          <p:spPr>
            <a:xfrm>
              <a:off x="-920692" y="174172"/>
              <a:ext cx="920692" cy="369332"/>
            </a:xfrm>
            <a:prstGeom prst="rect">
              <a:avLst/>
            </a:prstGeom>
            <a:noFill/>
          </p:spPr>
          <p:txBody>
            <a:bodyPr wrap="none" lIns="0" tIns="0" rIns="72000" bIns="0" rtlCol="0">
              <a:spAutoFit/>
            </a:bodyPr>
            <a:lstStyle/>
            <a:p>
              <a:pPr algn="r"/>
              <a:r>
                <a:rPr lang="en-US" sz="1200">
                  <a:latin typeface="+mj-lt"/>
                  <a:cs typeface="Arial" panose="020B0604020202020204" pitchFamily="34" charset="0"/>
                </a:rPr>
                <a:t>Custom</a:t>
              </a:r>
              <a:br>
                <a:rPr lang="en-US" sz="1200">
                  <a:latin typeface="+mj-lt"/>
                  <a:cs typeface="Arial" panose="020B0604020202020204" pitchFamily="34" charset="0"/>
                </a:rPr>
              </a:br>
              <a:r>
                <a:rPr lang="en-US" sz="1200">
                  <a:latin typeface="+mj-lt"/>
                  <a:cs typeface="Arial" panose="020B0604020202020204" pitchFamily="34" charset="0"/>
                </a:rPr>
                <a:t>chart colors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C415C49-282D-4860-684B-1FEDDF894C36}"/>
                </a:ext>
              </a:extLst>
            </p:cNvPr>
            <p:cNvSpPr txBox="1"/>
            <p:nvPr userDrawn="1"/>
          </p:nvSpPr>
          <p:spPr>
            <a:xfrm>
              <a:off x="12192000" y="174172"/>
              <a:ext cx="920692" cy="369332"/>
            </a:xfrm>
            <a:prstGeom prst="rect">
              <a:avLst/>
            </a:prstGeom>
            <a:noFill/>
          </p:spPr>
          <p:txBody>
            <a:bodyPr wrap="none" lIns="72000" tIns="0" rIns="0" bIns="0" rtlCol="0">
              <a:spAutoFit/>
            </a:bodyPr>
            <a:lstStyle/>
            <a:p>
              <a:pPr algn="l"/>
              <a:r>
                <a:rPr lang="en-US" sz="1200">
                  <a:latin typeface="+mj-lt"/>
                  <a:cs typeface="Arial" panose="020B0604020202020204" pitchFamily="34" charset="0"/>
                </a:rPr>
                <a:t>Custom</a:t>
              </a:r>
              <a:br>
                <a:rPr lang="en-US" sz="1200">
                  <a:latin typeface="+mj-lt"/>
                  <a:cs typeface="Arial" panose="020B0604020202020204" pitchFamily="34" charset="0"/>
                </a:rPr>
              </a:br>
              <a:r>
                <a:rPr lang="en-US" sz="1200">
                  <a:latin typeface="+mj-lt"/>
                  <a:cs typeface="Arial" panose="020B0604020202020204" pitchFamily="34" charset="0"/>
                </a:rPr>
                <a:t>chart colors</a:t>
              </a:r>
            </a:p>
          </p:txBody>
        </p: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27C97199-68E4-FFD0-1690-2282ADF8CDA0}"/>
                </a:ext>
              </a:extLst>
            </p:cNvPr>
            <p:cNvGrpSpPr/>
            <p:nvPr userDrawn="1"/>
          </p:nvGrpSpPr>
          <p:grpSpPr>
            <a:xfrm>
              <a:off x="-1332614" y="682174"/>
              <a:ext cx="641769" cy="6174212"/>
              <a:chOff x="-1332614" y="682174"/>
              <a:chExt cx="641769" cy="6174212"/>
            </a:xfrm>
          </p:grpSpPr>
          <p:sp>
            <p:nvSpPr>
              <p:cNvPr id="32" name="Graphic 20">
                <a:extLst>
                  <a:ext uri="{FF2B5EF4-FFF2-40B4-BE49-F238E27FC236}">
                    <a16:creationId xmlns:a16="http://schemas.microsoft.com/office/drawing/2014/main" id="{C2D94FEB-6D63-020A-EAE9-221825CD4E61}"/>
                  </a:ext>
                </a:extLst>
              </p:cNvPr>
              <p:cNvSpPr/>
              <p:nvPr userDrawn="1"/>
            </p:nvSpPr>
            <p:spPr>
              <a:xfrm>
                <a:off x="-1331277" y="682174"/>
                <a:ext cx="619200" cy="619200"/>
              </a:xfrm>
              <a:custGeom>
                <a:avLst/>
                <a:gdLst>
                  <a:gd name="connsiteX0" fmla="*/ 0 w 619200"/>
                  <a:gd name="connsiteY0" fmla="*/ 0 h 619200"/>
                  <a:gd name="connsiteX1" fmla="*/ 619200 w 619200"/>
                  <a:gd name="connsiteY1" fmla="*/ 0 h 619200"/>
                  <a:gd name="connsiteX2" fmla="*/ 619200 w 619200"/>
                  <a:gd name="connsiteY2" fmla="*/ 619200 h 619200"/>
                  <a:gd name="connsiteX3" fmla="*/ 0 w 619200"/>
                  <a:gd name="connsiteY3" fmla="*/ 619200 h 619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9200" h="619200">
                    <a:moveTo>
                      <a:pt x="0" y="0"/>
                    </a:moveTo>
                    <a:lnTo>
                      <a:pt x="619200" y="0"/>
                    </a:lnTo>
                    <a:lnTo>
                      <a:pt x="619200" y="619200"/>
                    </a:lnTo>
                    <a:lnTo>
                      <a:pt x="0" y="619200"/>
                    </a:lnTo>
                    <a:close/>
                  </a:path>
                </a:pathLst>
              </a:custGeom>
              <a:solidFill>
                <a:srgbClr val="FFFDEB"/>
              </a:solidFill>
              <a:ln w="18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" name="Graphic 26">
                <a:extLst>
                  <a:ext uri="{FF2B5EF4-FFF2-40B4-BE49-F238E27FC236}">
                    <a16:creationId xmlns:a16="http://schemas.microsoft.com/office/drawing/2014/main" id="{EFB60314-B3EE-2EA3-8EB6-7E4A60B34B6A}"/>
                  </a:ext>
                </a:extLst>
              </p:cNvPr>
              <p:cNvSpPr/>
              <p:nvPr userDrawn="1"/>
            </p:nvSpPr>
            <p:spPr>
              <a:xfrm>
                <a:off x="-1331277" y="1299487"/>
                <a:ext cx="619200" cy="619200"/>
              </a:xfrm>
              <a:custGeom>
                <a:avLst/>
                <a:gdLst>
                  <a:gd name="connsiteX0" fmla="*/ 0 w 619200"/>
                  <a:gd name="connsiteY0" fmla="*/ 0 h 619200"/>
                  <a:gd name="connsiteX1" fmla="*/ 619200 w 619200"/>
                  <a:gd name="connsiteY1" fmla="*/ 0 h 619200"/>
                  <a:gd name="connsiteX2" fmla="*/ 619200 w 619200"/>
                  <a:gd name="connsiteY2" fmla="*/ 619200 h 619200"/>
                  <a:gd name="connsiteX3" fmla="*/ 0 w 619200"/>
                  <a:gd name="connsiteY3" fmla="*/ 619200 h 619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9200" h="619200">
                    <a:moveTo>
                      <a:pt x="0" y="0"/>
                    </a:moveTo>
                    <a:lnTo>
                      <a:pt x="619200" y="0"/>
                    </a:lnTo>
                    <a:lnTo>
                      <a:pt x="619200" y="619200"/>
                    </a:lnTo>
                    <a:lnTo>
                      <a:pt x="0" y="619200"/>
                    </a:lnTo>
                    <a:close/>
                  </a:path>
                </a:pathLst>
              </a:custGeom>
              <a:solidFill>
                <a:srgbClr val="FFFBD6"/>
              </a:solidFill>
              <a:ln w="18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" name="Graphic 29">
                <a:extLst>
                  <a:ext uri="{FF2B5EF4-FFF2-40B4-BE49-F238E27FC236}">
                    <a16:creationId xmlns:a16="http://schemas.microsoft.com/office/drawing/2014/main" id="{00070406-70A6-9A9F-E773-36C8B3B03DCA}"/>
                  </a:ext>
                </a:extLst>
              </p:cNvPr>
              <p:cNvSpPr/>
              <p:nvPr userDrawn="1"/>
            </p:nvSpPr>
            <p:spPr>
              <a:xfrm>
                <a:off x="-1331277" y="1916800"/>
                <a:ext cx="619200" cy="619200"/>
              </a:xfrm>
              <a:custGeom>
                <a:avLst/>
                <a:gdLst>
                  <a:gd name="connsiteX0" fmla="*/ 0 w 619200"/>
                  <a:gd name="connsiteY0" fmla="*/ 0 h 619200"/>
                  <a:gd name="connsiteX1" fmla="*/ 619200 w 619200"/>
                  <a:gd name="connsiteY1" fmla="*/ 0 h 619200"/>
                  <a:gd name="connsiteX2" fmla="*/ 619200 w 619200"/>
                  <a:gd name="connsiteY2" fmla="*/ 619200 h 619200"/>
                  <a:gd name="connsiteX3" fmla="*/ 0 w 619200"/>
                  <a:gd name="connsiteY3" fmla="*/ 619200 h 619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9200" h="619200">
                    <a:moveTo>
                      <a:pt x="0" y="0"/>
                    </a:moveTo>
                    <a:lnTo>
                      <a:pt x="619200" y="0"/>
                    </a:lnTo>
                    <a:lnTo>
                      <a:pt x="619200" y="619200"/>
                    </a:lnTo>
                    <a:lnTo>
                      <a:pt x="0" y="619200"/>
                    </a:lnTo>
                    <a:close/>
                  </a:path>
                </a:pathLst>
              </a:custGeom>
              <a:solidFill>
                <a:srgbClr val="FFF6B3"/>
              </a:solidFill>
              <a:ln w="18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" name="Graphic 31">
                <a:extLst>
                  <a:ext uri="{FF2B5EF4-FFF2-40B4-BE49-F238E27FC236}">
                    <a16:creationId xmlns:a16="http://schemas.microsoft.com/office/drawing/2014/main" id="{F12804D1-4DDF-E377-4E51-5640A6E736F0}"/>
                  </a:ext>
                </a:extLst>
              </p:cNvPr>
              <p:cNvSpPr/>
              <p:nvPr userDrawn="1"/>
            </p:nvSpPr>
            <p:spPr>
              <a:xfrm>
                <a:off x="-1331277" y="2534113"/>
                <a:ext cx="619200" cy="619200"/>
              </a:xfrm>
              <a:custGeom>
                <a:avLst/>
                <a:gdLst>
                  <a:gd name="connsiteX0" fmla="*/ 0 w 619200"/>
                  <a:gd name="connsiteY0" fmla="*/ 0 h 619200"/>
                  <a:gd name="connsiteX1" fmla="*/ 619200 w 619200"/>
                  <a:gd name="connsiteY1" fmla="*/ 0 h 619200"/>
                  <a:gd name="connsiteX2" fmla="*/ 619200 w 619200"/>
                  <a:gd name="connsiteY2" fmla="*/ 619200 h 619200"/>
                  <a:gd name="connsiteX3" fmla="*/ 0 w 619200"/>
                  <a:gd name="connsiteY3" fmla="*/ 619200 h 619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9200" h="619200">
                    <a:moveTo>
                      <a:pt x="0" y="0"/>
                    </a:moveTo>
                    <a:lnTo>
                      <a:pt x="619200" y="0"/>
                    </a:lnTo>
                    <a:lnTo>
                      <a:pt x="619200" y="619200"/>
                    </a:lnTo>
                    <a:lnTo>
                      <a:pt x="0" y="619200"/>
                    </a:lnTo>
                    <a:close/>
                  </a:path>
                </a:pathLst>
              </a:custGeom>
              <a:solidFill>
                <a:srgbClr val="FFF194"/>
              </a:solidFill>
              <a:ln w="18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" name="Graphic 33">
                <a:extLst>
                  <a:ext uri="{FF2B5EF4-FFF2-40B4-BE49-F238E27FC236}">
                    <a16:creationId xmlns:a16="http://schemas.microsoft.com/office/drawing/2014/main" id="{619DD1F1-B02B-0576-20DF-64C486462D44}"/>
                  </a:ext>
                </a:extLst>
              </p:cNvPr>
              <p:cNvSpPr/>
              <p:nvPr userDrawn="1"/>
            </p:nvSpPr>
            <p:spPr>
              <a:xfrm>
                <a:off x="-1331277" y="3151426"/>
                <a:ext cx="619200" cy="619200"/>
              </a:xfrm>
              <a:custGeom>
                <a:avLst/>
                <a:gdLst>
                  <a:gd name="connsiteX0" fmla="*/ 0 w 619200"/>
                  <a:gd name="connsiteY0" fmla="*/ 0 h 619200"/>
                  <a:gd name="connsiteX1" fmla="*/ 619200 w 619200"/>
                  <a:gd name="connsiteY1" fmla="*/ 0 h 619200"/>
                  <a:gd name="connsiteX2" fmla="*/ 619200 w 619200"/>
                  <a:gd name="connsiteY2" fmla="*/ 619200 h 619200"/>
                  <a:gd name="connsiteX3" fmla="*/ 0 w 619200"/>
                  <a:gd name="connsiteY3" fmla="*/ 619200 h 619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9200" h="619200">
                    <a:moveTo>
                      <a:pt x="0" y="0"/>
                    </a:moveTo>
                    <a:lnTo>
                      <a:pt x="619200" y="0"/>
                    </a:lnTo>
                    <a:lnTo>
                      <a:pt x="619200" y="619200"/>
                    </a:lnTo>
                    <a:lnTo>
                      <a:pt x="0" y="619200"/>
                    </a:lnTo>
                    <a:close/>
                  </a:path>
                </a:pathLst>
              </a:custGeom>
              <a:solidFill>
                <a:srgbClr val="FFE97A"/>
              </a:solidFill>
              <a:ln w="18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7" name="Graphic 17">
                <a:extLst>
                  <a:ext uri="{FF2B5EF4-FFF2-40B4-BE49-F238E27FC236}">
                    <a16:creationId xmlns:a16="http://schemas.microsoft.com/office/drawing/2014/main" id="{BAF55A19-FD97-F037-949C-A635BE6F7064}"/>
                  </a:ext>
                </a:extLst>
              </p:cNvPr>
              <p:cNvSpPr/>
              <p:nvPr userDrawn="1"/>
            </p:nvSpPr>
            <p:spPr>
              <a:xfrm>
                <a:off x="-1331277" y="5619871"/>
                <a:ext cx="619200" cy="619200"/>
              </a:xfrm>
              <a:custGeom>
                <a:avLst/>
                <a:gdLst>
                  <a:gd name="connsiteX0" fmla="*/ 0 w 619200"/>
                  <a:gd name="connsiteY0" fmla="*/ 0 h 123840"/>
                  <a:gd name="connsiteX1" fmla="*/ 619200 w 619200"/>
                  <a:gd name="connsiteY1" fmla="*/ 0 h 123840"/>
                  <a:gd name="connsiteX2" fmla="*/ 619200 w 619200"/>
                  <a:gd name="connsiteY2" fmla="*/ 123840 h 123840"/>
                  <a:gd name="connsiteX3" fmla="*/ 0 w 619200"/>
                  <a:gd name="connsiteY3" fmla="*/ 123840 h 123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9200" h="123840">
                    <a:moveTo>
                      <a:pt x="0" y="0"/>
                    </a:moveTo>
                    <a:lnTo>
                      <a:pt x="619200" y="0"/>
                    </a:lnTo>
                    <a:lnTo>
                      <a:pt x="619200" y="123840"/>
                    </a:lnTo>
                    <a:lnTo>
                      <a:pt x="0" y="123840"/>
                    </a:lnTo>
                    <a:close/>
                  </a:path>
                </a:pathLst>
              </a:custGeom>
              <a:solidFill>
                <a:srgbClr val="FF6257"/>
              </a:solidFill>
              <a:ln w="37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" name="Graphic 37">
                <a:extLst>
                  <a:ext uri="{FF2B5EF4-FFF2-40B4-BE49-F238E27FC236}">
                    <a16:creationId xmlns:a16="http://schemas.microsoft.com/office/drawing/2014/main" id="{60FE66AB-AAEC-6B5B-56BA-AFCE0C8801C8}"/>
                  </a:ext>
                </a:extLst>
              </p:cNvPr>
              <p:cNvSpPr/>
              <p:nvPr userDrawn="1"/>
            </p:nvSpPr>
            <p:spPr>
              <a:xfrm>
                <a:off x="-1331277" y="6237186"/>
                <a:ext cx="619200" cy="619200"/>
              </a:xfrm>
              <a:custGeom>
                <a:avLst/>
                <a:gdLst>
                  <a:gd name="connsiteX0" fmla="*/ 0 w 619200"/>
                  <a:gd name="connsiteY0" fmla="*/ 0 h 123840"/>
                  <a:gd name="connsiteX1" fmla="*/ 619200 w 619200"/>
                  <a:gd name="connsiteY1" fmla="*/ 0 h 123840"/>
                  <a:gd name="connsiteX2" fmla="*/ 619200 w 619200"/>
                  <a:gd name="connsiteY2" fmla="*/ 123840 h 123840"/>
                  <a:gd name="connsiteX3" fmla="*/ 0 w 619200"/>
                  <a:gd name="connsiteY3" fmla="*/ 123840 h 123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9200" h="123840">
                    <a:moveTo>
                      <a:pt x="0" y="0"/>
                    </a:moveTo>
                    <a:lnTo>
                      <a:pt x="619200" y="0"/>
                    </a:lnTo>
                    <a:lnTo>
                      <a:pt x="619200" y="123840"/>
                    </a:lnTo>
                    <a:lnTo>
                      <a:pt x="0" y="123840"/>
                    </a:lnTo>
                    <a:close/>
                  </a:path>
                </a:pathLst>
              </a:custGeom>
              <a:solidFill>
                <a:srgbClr val="76DB95"/>
              </a:solidFill>
              <a:ln w="37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36E7CE83-7253-CC12-8077-5E0BC5109838}"/>
                  </a:ext>
                </a:extLst>
              </p:cNvPr>
              <p:cNvSpPr txBox="1"/>
              <p:nvPr userDrawn="1"/>
            </p:nvSpPr>
            <p:spPr>
              <a:xfrm>
                <a:off x="-1332614" y="5109360"/>
                <a:ext cx="641769" cy="500778"/>
              </a:xfrm>
              <a:prstGeom prst="rect">
                <a:avLst/>
              </a:prstGeom>
              <a:noFill/>
            </p:spPr>
            <p:txBody>
              <a:bodyPr wrap="none" lIns="0" tIns="0" rIns="72000" bIns="0" rtlCol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1200">
                    <a:latin typeface="+mj-lt"/>
                    <a:cs typeface="Arial" panose="020B0604020202020204" pitchFamily="34" charset="0"/>
                  </a:rPr>
                  <a:t>Custom</a:t>
                </a:r>
                <a:br>
                  <a:rPr lang="en-US" sz="1200">
                    <a:latin typeface="+mj-lt"/>
                    <a:cs typeface="Arial" panose="020B0604020202020204" pitchFamily="34" charset="0"/>
                  </a:rPr>
                </a:br>
                <a:r>
                  <a:rPr lang="en-US" sz="1200">
                    <a:latin typeface="+mj-lt"/>
                    <a:cs typeface="Arial" panose="020B0604020202020204" pitchFamily="34" charset="0"/>
                  </a:rPr>
                  <a:t>error &amp;</a:t>
                </a:r>
                <a:br>
                  <a:rPr lang="en-US" sz="1200">
                    <a:latin typeface="+mj-lt"/>
                    <a:cs typeface="Arial" panose="020B0604020202020204" pitchFamily="34" charset="0"/>
                  </a:rPr>
                </a:br>
                <a:r>
                  <a:rPr lang="en-US" sz="1200">
                    <a:latin typeface="+mj-lt"/>
                    <a:cs typeface="Arial" panose="020B0604020202020204" pitchFamily="34" charset="0"/>
                  </a:rPr>
                  <a:t>success</a:t>
                </a:r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6935D8FB-DD1D-EA06-B77A-AE2F4A359A0F}"/>
                </a:ext>
              </a:extLst>
            </p:cNvPr>
            <p:cNvGrpSpPr/>
            <p:nvPr userDrawn="1"/>
          </p:nvGrpSpPr>
          <p:grpSpPr>
            <a:xfrm>
              <a:off x="12899711" y="682174"/>
              <a:ext cx="641769" cy="6174212"/>
              <a:chOff x="-1332614" y="682174"/>
              <a:chExt cx="641769" cy="6174212"/>
            </a:xfrm>
          </p:grpSpPr>
          <p:sp>
            <p:nvSpPr>
              <p:cNvPr id="24" name="Graphic 20">
                <a:extLst>
                  <a:ext uri="{FF2B5EF4-FFF2-40B4-BE49-F238E27FC236}">
                    <a16:creationId xmlns:a16="http://schemas.microsoft.com/office/drawing/2014/main" id="{C42D0BD7-6C84-5CCC-B3FE-7DC818CAA36B}"/>
                  </a:ext>
                </a:extLst>
              </p:cNvPr>
              <p:cNvSpPr/>
              <p:nvPr userDrawn="1"/>
            </p:nvSpPr>
            <p:spPr>
              <a:xfrm>
                <a:off x="-1331277" y="682174"/>
                <a:ext cx="619200" cy="619200"/>
              </a:xfrm>
              <a:custGeom>
                <a:avLst/>
                <a:gdLst>
                  <a:gd name="connsiteX0" fmla="*/ 0 w 619200"/>
                  <a:gd name="connsiteY0" fmla="*/ 0 h 619200"/>
                  <a:gd name="connsiteX1" fmla="*/ 619200 w 619200"/>
                  <a:gd name="connsiteY1" fmla="*/ 0 h 619200"/>
                  <a:gd name="connsiteX2" fmla="*/ 619200 w 619200"/>
                  <a:gd name="connsiteY2" fmla="*/ 619200 h 619200"/>
                  <a:gd name="connsiteX3" fmla="*/ 0 w 619200"/>
                  <a:gd name="connsiteY3" fmla="*/ 619200 h 619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9200" h="619200">
                    <a:moveTo>
                      <a:pt x="0" y="0"/>
                    </a:moveTo>
                    <a:lnTo>
                      <a:pt x="619200" y="0"/>
                    </a:lnTo>
                    <a:lnTo>
                      <a:pt x="619200" y="619200"/>
                    </a:lnTo>
                    <a:lnTo>
                      <a:pt x="0" y="619200"/>
                    </a:lnTo>
                    <a:close/>
                  </a:path>
                </a:pathLst>
              </a:custGeom>
              <a:solidFill>
                <a:srgbClr val="FFFDEB"/>
              </a:solidFill>
              <a:ln w="18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" name="Graphic 26">
                <a:extLst>
                  <a:ext uri="{FF2B5EF4-FFF2-40B4-BE49-F238E27FC236}">
                    <a16:creationId xmlns:a16="http://schemas.microsoft.com/office/drawing/2014/main" id="{D16A4751-E347-CDD6-4F80-35B45B7E3FC8}"/>
                  </a:ext>
                </a:extLst>
              </p:cNvPr>
              <p:cNvSpPr/>
              <p:nvPr userDrawn="1"/>
            </p:nvSpPr>
            <p:spPr>
              <a:xfrm>
                <a:off x="-1331277" y="1299487"/>
                <a:ext cx="619200" cy="619200"/>
              </a:xfrm>
              <a:custGeom>
                <a:avLst/>
                <a:gdLst>
                  <a:gd name="connsiteX0" fmla="*/ 0 w 619200"/>
                  <a:gd name="connsiteY0" fmla="*/ 0 h 619200"/>
                  <a:gd name="connsiteX1" fmla="*/ 619200 w 619200"/>
                  <a:gd name="connsiteY1" fmla="*/ 0 h 619200"/>
                  <a:gd name="connsiteX2" fmla="*/ 619200 w 619200"/>
                  <a:gd name="connsiteY2" fmla="*/ 619200 h 619200"/>
                  <a:gd name="connsiteX3" fmla="*/ 0 w 619200"/>
                  <a:gd name="connsiteY3" fmla="*/ 619200 h 619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9200" h="619200">
                    <a:moveTo>
                      <a:pt x="0" y="0"/>
                    </a:moveTo>
                    <a:lnTo>
                      <a:pt x="619200" y="0"/>
                    </a:lnTo>
                    <a:lnTo>
                      <a:pt x="619200" y="619200"/>
                    </a:lnTo>
                    <a:lnTo>
                      <a:pt x="0" y="619200"/>
                    </a:lnTo>
                    <a:close/>
                  </a:path>
                </a:pathLst>
              </a:custGeom>
              <a:solidFill>
                <a:srgbClr val="FFFBD6"/>
              </a:solidFill>
              <a:ln w="18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" name="Graphic 29">
                <a:extLst>
                  <a:ext uri="{FF2B5EF4-FFF2-40B4-BE49-F238E27FC236}">
                    <a16:creationId xmlns:a16="http://schemas.microsoft.com/office/drawing/2014/main" id="{6E22FB0E-CCA4-7921-A467-15DD50403D63}"/>
                  </a:ext>
                </a:extLst>
              </p:cNvPr>
              <p:cNvSpPr/>
              <p:nvPr userDrawn="1"/>
            </p:nvSpPr>
            <p:spPr>
              <a:xfrm>
                <a:off x="-1331277" y="1916800"/>
                <a:ext cx="619200" cy="619200"/>
              </a:xfrm>
              <a:custGeom>
                <a:avLst/>
                <a:gdLst>
                  <a:gd name="connsiteX0" fmla="*/ 0 w 619200"/>
                  <a:gd name="connsiteY0" fmla="*/ 0 h 619200"/>
                  <a:gd name="connsiteX1" fmla="*/ 619200 w 619200"/>
                  <a:gd name="connsiteY1" fmla="*/ 0 h 619200"/>
                  <a:gd name="connsiteX2" fmla="*/ 619200 w 619200"/>
                  <a:gd name="connsiteY2" fmla="*/ 619200 h 619200"/>
                  <a:gd name="connsiteX3" fmla="*/ 0 w 619200"/>
                  <a:gd name="connsiteY3" fmla="*/ 619200 h 619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9200" h="619200">
                    <a:moveTo>
                      <a:pt x="0" y="0"/>
                    </a:moveTo>
                    <a:lnTo>
                      <a:pt x="619200" y="0"/>
                    </a:lnTo>
                    <a:lnTo>
                      <a:pt x="619200" y="619200"/>
                    </a:lnTo>
                    <a:lnTo>
                      <a:pt x="0" y="619200"/>
                    </a:lnTo>
                    <a:close/>
                  </a:path>
                </a:pathLst>
              </a:custGeom>
              <a:solidFill>
                <a:srgbClr val="FFF6B3"/>
              </a:solidFill>
              <a:ln w="18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" name="Graphic 31">
                <a:extLst>
                  <a:ext uri="{FF2B5EF4-FFF2-40B4-BE49-F238E27FC236}">
                    <a16:creationId xmlns:a16="http://schemas.microsoft.com/office/drawing/2014/main" id="{7F9D6A52-1EF6-E43A-1E68-1A45A238F06E}"/>
                  </a:ext>
                </a:extLst>
              </p:cNvPr>
              <p:cNvSpPr/>
              <p:nvPr userDrawn="1"/>
            </p:nvSpPr>
            <p:spPr>
              <a:xfrm>
                <a:off x="-1331277" y="2534113"/>
                <a:ext cx="619200" cy="619200"/>
              </a:xfrm>
              <a:custGeom>
                <a:avLst/>
                <a:gdLst>
                  <a:gd name="connsiteX0" fmla="*/ 0 w 619200"/>
                  <a:gd name="connsiteY0" fmla="*/ 0 h 619200"/>
                  <a:gd name="connsiteX1" fmla="*/ 619200 w 619200"/>
                  <a:gd name="connsiteY1" fmla="*/ 0 h 619200"/>
                  <a:gd name="connsiteX2" fmla="*/ 619200 w 619200"/>
                  <a:gd name="connsiteY2" fmla="*/ 619200 h 619200"/>
                  <a:gd name="connsiteX3" fmla="*/ 0 w 619200"/>
                  <a:gd name="connsiteY3" fmla="*/ 619200 h 619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9200" h="619200">
                    <a:moveTo>
                      <a:pt x="0" y="0"/>
                    </a:moveTo>
                    <a:lnTo>
                      <a:pt x="619200" y="0"/>
                    </a:lnTo>
                    <a:lnTo>
                      <a:pt x="619200" y="619200"/>
                    </a:lnTo>
                    <a:lnTo>
                      <a:pt x="0" y="619200"/>
                    </a:lnTo>
                    <a:close/>
                  </a:path>
                </a:pathLst>
              </a:custGeom>
              <a:solidFill>
                <a:srgbClr val="FFF194"/>
              </a:solidFill>
              <a:ln w="18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" name="Graphic 33">
                <a:extLst>
                  <a:ext uri="{FF2B5EF4-FFF2-40B4-BE49-F238E27FC236}">
                    <a16:creationId xmlns:a16="http://schemas.microsoft.com/office/drawing/2014/main" id="{EF644E6A-FAB1-C95A-41BE-60C3C541FA5F}"/>
                  </a:ext>
                </a:extLst>
              </p:cNvPr>
              <p:cNvSpPr/>
              <p:nvPr userDrawn="1"/>
            </p:nvSpPr>
            <p:spPr>
              <a:xfrm>
                <a:off x="-1331277" y="3151426"/>
                <a:ext cx="619200" cy="619200"/>
              </a:xfrm>
              <a:custGeom>
                <a:avLst/>
                <a:gdLst>
                  <a:gd name="connsiteX0" fmla="*/ 0 w 619200"/>
                  <a:gd name="connsiteY0" fmla="*/ 0 h 619200"/>
                  <a:gd name="connsiteX1" fmla="*/ 619200 w 619200"/>
                  <a:gd name="connsiteY1" fmla="*/ 0 h 619200"/>
                  <a:gd name="connsiteX2" fmla="*/ 619200 w 619200"/>
                  <a:gd name="connsiteY2" fmla="*/ 619200 h 619200"/>
                  <a:gd name="connsiteX3" fmla="*/ 0 w 619200"/>
                  <a:gd name="connsiteY3" fmla="*/ 619200 h 619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9200" h="619200">
                    <a:moveTo>
                      <a:pt x="0" y="0"/>
                    </a:moveTo>
                    <a:lnTo>
                      <a:pt x="619200" y="0"/>
                    </a:lnTo>
                    <a:lnTo>
                      <a:pt x="619200" y="619200"/>
                    </a:lnTo>
                    <a:lnTo>
                      <a:pt x="0" y="619200"/>
                    </a:lnTo>
                    <a:close/>
                  </a:path>
                </a:pathLst>
              </a:custGeom>
              <a:solidFill>
                <a:srgbClr val="FFE97A"/>
              </a:solidFill>
              <a:ln w="18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" name="Graphic 17">
                <a:extLst>
                  <a:ext uri="{FF2B5EF4-FFF2-40B4-BE49-F238E27FC236}">
                    <a16:creationId xmlns:a16="http://schemas.microsoft.com/office/drawing/2014/main" id="{ED864969-C113-A94B-2DB1-AC1C7370BFD9}"/>
                  </a:ext>
                </a:extLst>
              </p:cNvPr>
              <p:cNvSpPr/>
              <p:nvPr userDrawn="1"/>
            </p:nvSpPr>
            <p:spPr>
              <a:xfrm>
                <a:off x="-1331277" y="5619871"/>
                <a:ext cx="619200" cy="619200"/>
              </a:xfrm>
              <a:custGeom>
                <a:avLst/>
                <a:gdLst>
                  <a:gd name="connsiteX0" fmla="*/ 0 w 619200"/>
                  <a:gd name="connsiteY0" fmla="*/ 0 h 123840"/>
                  <a:gd name="connsiteX1" fmla="*/ 619200 w 619200"/>
                  <a:gd name="connsiteY1" fmla="*/ 0 h 123840"/>
                  <a:gd name="connsiteX2" fmla="*/ 619200 w 619200"/>
                  <a:gd name="connsiteY2" fmla="*/ 123840 h 123840"/>
                  <a:gd name="connsiteX3" fmla="*/ 0 w 619200"/>
                  <a:gd name="connsiteY3" fmla="*/ 123840 h 123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9200" h="123840">
                    <a:moveTo>
                      <a:pt x="0" y="0"/>
                    </a:moveTo>
                    <a:lnTo>
                      <a:pt x="619200" y="0"/>
                    </a:lnTo>
                    <a:lnTo>
                      <a:pt x="619200" y="123840"/>
                    </a:lnTo>
                    <a:lnTo>
                      <a:pt x="0" y="123840"/>
                    </a:lnTo>
                    <a:close/>
                  </a:path>
                </a:pathLst>
              </a:custGeom>
              <a:solidFill>
                <a:srgbClr val="FF6257"/>
              </a:solidFill>
              <a:ln w="37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" name="Graphic 37">
                <a:extLst>
                  <a:ext uri="{FF2B5EF4-FFF2-40B4-BE49-F238E27FC236}">
                    <a16:creationId xmlns:a16="http://schemas.microsoft.com/office/drawing/2014/main" id="{7C186A6E-2426-418D-A40E-B2BAB00A13D3}"/>
                  </a:ext>
                </a:extLst>
              </p:cNvPr>
              <p:cNvSpPr/>
              <p:nvPr userDrawn="1"/>
            </p:nvSpPr>
            <p:spPr>
              <a:xfrm>
                <a:off x="-1331277" y="6237186"/>
                <a:ext cx="619200" cy="619200"/>
              </a:xfrm>
              <a:custGeom>
                <a:avLst/>
                <a:gdLst>
                  <a:gd name="connsiteX0" fmla="*/ 0 w 619200"/>
                  <a:gd name="connsiteY0" fmla="*/ 0 h 123840"/>
                  <a:gd name="connsiteX1" fmla="*/ 619200 w 619200"/>
                  <a:gd name="connsiteY1" fmla="*/ 0 h 123840"/>
                  <a:gd name="connsiteX2" fmla="*/ 619200 w 619200"/>
                  <a:gd name="connsiteY2" fmla="*/ 123840 h 123840"/>
                  <a:gd name="connsiteX3" fmla="*/ 0 w 619200"/>
                  <a:gd name="connsiteY3" fmla="*/ 123840 h 123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9200" h="123840">
                    <a:moveTo>
                      <a:pt x="0" y="0"/>
                    </a:moveTo>
                    <a:lnTo>
                      <a:pt x="619200" y="0"/>
                    </a:lnTo>
                    <a:lnTo>
                      <a:pt x="619200" y="123840"/>
                    </a:lnTo>
                    <a:lnTo>
                      <a:pt x="0" y="123840"/>
                    </a:lnTo>
                    <a:close/>
                  </a:path>
                </a:pathLst>
              </a:custGeom>
              <a:solidFill>
                <a:srgbClr val="76DB95"/>
              </a:solidFill>
              <a:ln w="37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8DE0C43F-E69C-69C7-FE70-89C6E18FD141}"/>
                  </a:ext>
                </a:extLst>
              </p:cNvPr>
              <p:cNvSpPr txBox="1"/>
              <p:nvPr userDrawn="1"/>
            </p:nvSpPr>
            <p:spPr>
              <a:xfrm>
                <a:off x="-1332614" y="5109360"/>
                <a:ext cx="641769" cy="500778"/>
              </a:xfrm>
              <a:prstGeom prst="rect">
                <a:avLst/>
              </a:prstGeom>
              <a:noFill/>
            </p:spPr>
            <p:txBody>
              <a:bodyPr wrap="none" lIns="0" tIns="0" rIns="72000" bIns="0" rtlCol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1200">
                    <a:latin typeface="+mj-lt"/>
                    <a:cs typeface="Arial" panose="020B0604020202020204" pitchFamily="34" charset="0"/>
                  </a:rPr>
                  <a:t>Custom</a:t>
                </a:r>
                <a:br>
                  <a:rPr lang="en-US" sz="1200">
                    <a:latin typeface="+mj-lt"/>
                    <a:cs typeface="Arial" panose="020B0604020202020204" pitchFamily="34" charset="0"/>
                  </a:rPr>
                </a:br>
                <a:r>
                  <a:rPr lang="en-US" sz="1200">
                    <a:latin typeface="+mj-lt"/>
                    <a:cs typeface="Arial" panose="020B0604020202020204" pitchFamily="34" charset="0"/>
                  </a:rPr>
                  <a:t>error &amp;</a:t>
                </a:r>
                <a:br>
                  <a:rPr lang="en-US" sz="1200">
                    <a:latin typeface="+mj-lt"/>
                    <a:cs typeface="Arial" panose="020B0604020202020204" pitchFamily="34" charset="0"/>
                  </a:rPr>
                </a:br>
                <a:r>
                  <a:rPr lang="en-US" sz="1200">
                    <a:latin typeface="+mj-lt"/>
                    <a:cs typeface="Arial" panose="020B0604020202020204" pitchFamily="34" charset="0"/>
                  </a:rPr>
                  <a:t>success</a:t>
                </a:r>
              </a:p>
            </p:txBody>
          </p:sp>
        </p:grpSp>
      </p:grp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4E5AF5A0-EB11-E0B5-F2EE-2BA622E8BB7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2250" y="685800"/>
            <a:ext cx="11745911" cy="601200"/>
          </a:xfrm>
        </p:spPr>
        <p:txBody>
          <a:bodyPr tIns="64800"/>
          <a:lstStyle>
            <a:lvl1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5000" spc="-60" baseline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3400" spc="-60" baseline="0">
                <a:solidFill>
                  <a:schemeClr val="tx1"/>
                </a:solidFill>
                <a:latin typeface="+mj-lt"/>
              </a:defRPr>
            </a:lvl2pPr>
            <a:lvl3pPr marL="0" indent="0">
              <a:lnSpc>
                <a:spcPct val="90000"/>
              </a:lnSpc>
              <a:buNone/>
              <a:defRPr sz="2900" spc="-10" baseline="0">
                <a:solidFill>
                  <a:schemeClr val="tx1"/>
                </a:solidFill>
                <a:latin typeface="+mj-lt"/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H2</a:t>
            </a:r>
          </a:p>
          <a:p>
            <a:pPr lvl="1"/>
            <a:r>
              <a:rPr lang="en-US"/>
              <a:t>H3</a:t>
            </a:r>
          </a:p>
          <a:p>
            <a:pPr lvl="2"/>
            <a:r>
              <a:rPr lang="en-US"/>
              <a:t>H4</a:t>
            </a:r>
          </a:p>
        </p:txBody>
      </p:sp>
    </p:spTree>
    <p:extLst>
      <p:ext uri="{BB962C8B-B14F-4D97-AF65-F5344CB8AC3E}">
        <p14:creationId xmlns:p14="http://schemas.microsoft.com/office/powerpoint/2010/main" val="424806676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hart conten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9E20974-B1FA-A846-7D4B-028BF19A6B08}"/>
              </a:ext>
            </a:extLst>
          </p:cNvPr>
          <p:cNvSpPr/>
          <p:nvPr userDrawn="1"/>
        </p:nvSpPr>
        <p:spPr>
          <a:xfrm>
            <a:off x="222250" y="1998381"/>
            <a:ext cx="7789863" cy="4557994"/>
          </a:xfrm>
          <a:prstGeom prst="roundRect">
            <a:avLst>
              <a:gd name="adj" fmla="val 591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>
              <a:cs typeface="Arial" panose="020B0604020202020204" pitchFamily="34" charset="0"/>
            </a:endParaRP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F934310-BF3D-8A57-BCBB-6BEE2BB112FF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222251" y="1369414"/>
            <a:ext cx="11745912" cy="326821"/>
          </a:xfrm>
        </p:spPr>
        <p:txBody>
          <a:bodyPr wrap="square" anchor="t">
            <a:spAutoFit/>
          </a:bodyPr>
          <a:lstStyle>
            <a:lvl1pPr marL="0" indent="0">
              <a:buNone/>
              <a:defRPr sz="2000" b="0" spc="-3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013572C-683E-9627-4500-7CED74AACF4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2A2BEB7-9D1F-40CE-8729-CBE8BEAC7569}" type="datetime1">
              <a:rPr lang="en-US" smtClean="0"/>
              <a:t>9/17/2026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2F26CC09-447E-68F7-B819-33F6B831F4E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Date 2025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775501A-769D-9A2E-51E3-B60F67AE397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086683-F536-42AB-ABBC-F4803DFE8DB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98B498C1-CEA1-0BCB-F0F2-789DB10AB4B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134350" y="2005149"/>
            <a:ext cx="3833339" cy="375761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7ABEF883-CEFD-EEE4-CB2B-D83AF166A82B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400047" y="2362838"/>
            <a:ext cx="7434268" cy="40285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2" name="Text Placeholder 14">
            <a:extLst>
              <a:ext uri="{FF2B5EF4-FFF2-40B4-BE49-F238E27FC236}">
                <a16:creationId xmlns:a16="http://schemas.microsoft.com/office/drawing/2014/main" id="{DCEE4E02-0C0C-B95B-5A91-959DE15C645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134351" y="6391410"/>
            <a:ext cx="3833340" cy="163378"/>
          </a:xfrm>
        </p:spPr>
        <p:txBody>
          <a:bodyPr wrap="square">
            <a:spAutoFit/>
          </a:bodyPr>
          <a:lstStyle>
            <a:lvl1pPr marL="0" indent="0">
              <a:lnSpc>
                <a:spcPct val="110000"/>
              </a:lnSpc>
              <a:spcBef>
                <a:spcPts val="225"/>
              </a:spcBef>
              <a:spcAft>
                <a:spcPts val="225"/>
              </a:spcAft>
              <a:buNone/>
              <a:defRPr sz="1000" spc="-20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/>
              <a:t>Footnote: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85E3D760-A99C-9185-F8EE-8F070366CAD4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400047" y="2362839"/>
            <a:ext cx="4558868" cy="326821"/>
          </a:xfrm>
        </p:spPr>
        <p:txBody>
          <a:bodyPr wrap="square" anchor="b">
            <a:spAutoFit/>
          </a:bodyPr>
          <a:lstStyle>
            <a:lvl1pPr marL="0" indent="0">
              <a:lnSpc>
                <a:spcPct val="110000"/>
              </a:lnSpc>
              <a:spcBef>
                <a:spcPts val="225"/>
              </a:spcBef>
              <a:spcAft>
                <a:spcPts val="225"/>
              </a:spcAft>
              <a:buNone/>
              <a:defRPr sz="2000" b="0" spc="-5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Chart title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EF747EB-548E-4BBB-D9FB-7F184261CF72}"/>
              </a:ext>
            </a:extLst>
          </p:cNvPr>
          <p:cNvGrpSpPr/>
          <p:nvPr userDrawn="1"/>
        </p:nvGrpSpPr>
        <p:grpSpPr>
          <a:xfrm>
            <a:off x="-1332614" y="174172"/>
            <a:ext cx="14874094" cy="6683831"/>
            <a:chOff x="-1332614" y="174172"/>
            <a:chExt cx="14874094" cy="6683831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3EB5D8F1-6858-B6DF-2D99-5CE5139FD7E9}"/>
                </a:ext>
              </a:extLst>
            </p:cNvPr>
            <p:cNvGrpSpPr/>
            <p:nvPr userDrawn="1"/>
          </p:nvGrpSpPr>
          <p:grpSpPr>
            <a:xfrm rot="5400000">
              <a:off x="9503005" y="3461297"/>
              <a:ext cx="6175829" cy="617583"/>
              <a:chOff x="13925550" y="1852612"/>
              <a:chExt cx="18000000" cy="1800000"/>
            </a:xfrm>
          </p:grpSpPr>
          <p:sp>
            <p:nvSpPr>
              <p:cNvPr id="48" name="Graphic 32">
                <a:extLst>
                  <a:ext uri="{FF2B5EF4-FFF2-40B4-BE49-F238E27FC236}">
                    <a16:creationId xmlns:a16="http://schemas.microsoft.com/office/drawing/2014/main" id="{28486A10-3DF8-E0B9-CB9F-16B9E7DE323D}"/>
                  </a:ext>
                </a:extLst>
              </p:cNvPr>
              <p:cNvSpPr/>
              <p:nvPr/>
            </p:nvSpPr>
            <p:spPr>
              <a:xfrm>
                <a:off x="13925550" y="1852612"/>
                <a:ext cx="1800000" cy="1800000"/>
              </a:xfrm>
              <a:prstGeom prst="rect">
                <a:avLst/>
              </a:prstGeom>
              <a:solidFill>
                <a:srgbClr val="C4DC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9" name="Graphic 34">
                <a:extLst>
                  <a:ext uri="{FF2B5EF4-FFF2-40B4-BE49-F238E27FC236}">
                    <a16:creationId xmlns:a16="http://schemas.microsoft.com/office/drawing/2014/main" id="{E58E7231-4613-28A2-6BBC-CD2F6A84A60F}"/>
                  </a:ext>
                </a:extLst>
              </p:cNvPr>
              <p:cNvSpPr/>
              <p:nvPr/>
            </p:nvSpPr>
            <p:spPr>
              <a:xfrm>
                <a:off x="15725550" y="1852612"/>
                <a:ext cx="1800000" cy="1800000"/>
              </a:xfrm>
              <a:prstGeom prst="rect">
                <a:avLst/>
              </a:prstGeom>
              <a:solidFill>
                <a:srgbClr val="85B6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0" name="Graphic 36">
                <a:extLst>
                  <a:ext uri="{FF2B5EF4-FFF2-40B4-BE49-F238E27FC236}">
                    <a16:creationId xmlns:a16="http://schemas.microsoft.com/office/drawing/2014/main" id="{7F8FA758-3179-CEC9-8C58-FEF2BFB6A36E}"/>
                  </a:ext>
                </a:extLst>
              </p:cNvPr>
              <p:cNvSpPr/>
              <p:nvPr/>
            </p:nvSpPr>
            <p:spPr>
              <a:xfrm>
                <a:off x="17525550" y="1852612"/>
                <a:ext cx="1800000" cy="1800000"/>
              </a:xfrm>
              <a:prstGeom prst="rect">
                <a:avLst/>
              </a:prstGeom>
              <a:solidFill>
                <a:srgbClr val="5996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1" name="Graphic 38">
                <a:extLst>
                  <a:ext uri="{FF2B5EF4-FFF2-40B4-BE49-F238E27FC236}">
                    <a16:creationId xmlns:a16="http://schemas.microsoft.com/office/drawing/2014/main" id="{1320CAD1-D00F-9928-EFB7-2C0FF6934CE7}"/>
                  </a:ext>
                </a:extLst>
              </p:cNvPr>
              <p:cNvSpPr/>
              <p:nvPr/>
            </p:nvSpPr>
            <p:spPr>
              <a:xfrm>
                <a:off x="19325550" y="1852612"/>
                <a:ext cx="1800000" cy="1800000"/>
              </a:xfrm>
              <a:prstGeom prst="rect">
                <a:avLst/>
              </a:prstGeom>
              <a:solidFill>
                <a:srgbClr val="2977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2" name="Graphic 40">
                <a:extLst>
                  <a:ext uri="{FF2B5EF4-FFF2-40B4-BE49-F238E27FC236}">
                    <a16:creationId xmlns:a16="http://schemas.microsoft.com/office/drawing/2014/main" id="{485C6786-31CE-441A-3C6B-95F101326186}"/>
                  </a:ext>
                </a:extLst>
              </p:cNvPr>
              <p:cNvSpPr/>
              <p:nvPr/>
            </p:nvSpPr>
            <p:spPr>
              <a:xfrm>
                <a:off x="21125550" y="1852612"/>
                <a:ext cx="1800000" cy="1800000"/>
              </a:xfrm>
              <a:prstGeom prst="rect">
                <a:avLst/>
              </a:prstGeom>
              <a:solidFill>
                <a:srgbClr val="E1F2E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3" name="Graphic 42">
                <a:extLst>
                  <a:ext uri="{FF2B5EF4-FFF2-40B4-BE49-F238E27FC236}">
                    <a16:creationId xmlns:a16="http://schemas.microsoft.com/office/drawing/2014/main" id="{2309EDD8-E101-1FB0-62AD-04A9EE2F284D}"/>
                  </a:ext>
                </a:extLst>
              </p:cNvPr>
              <p:cNvSpPr/>
              <p:nvPr/>
            </p:nvSpPr>
            <p:spPr>
              <a:xfrm>
                <a:off x="22925550" y="1852612"/>
                <a:ext cx="1800000" cy="1800000"/>
              </a:xfrm>
              <a:prstGeom prst="rect">
                <a:avLst/>
              </a:prstGeom>
              <a:solidFill>
                <a:srgbClr val="C3E3C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4" name="Graphic 44">
                <a:extLst>
                  <a:ext uri="{FF2B5EF4-FFF2-40B4-BE49-F238E27FC236}">
                    <a16:creationId xmlns:a16="http://schemas.microsoft.com/office/drawing/2014/main" id="{0263C1E7-4C3A-DB6D-2046-70F9F7BBAE02}"/>
                  </a:ext>
                </a:extLst>
              </p:cNvPr>
              <p:cNvSpPr/>
              <p:nvPr/>
            </p:nvSpPr>
            <p:spPr>
              <a:xfrm>
                <a:off x="24725550" y="1852612"/>
                <a:ext cx="1800000" cy="1800000"/>
              </a:xfrm>
              <a:prstGeom prst="rect">
                <a:avLst/>
              </a:prstGeom>
              <a:solidFill>
                <a:srgbClr val="97C2A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5" name="Graphic 46">
                <a:extLst>
                  <a:ext uri="{FF2B5EF4-FFF2-40B4-BE49-F238E27FC236}">
                    <a16:creationId xmlns:a16="http://schemas.microsoft.com/office/drawing/2014/main" id="{BF0A1B9E-55E1-D241-6C09-484AE38E2B16}"/>
                  </a:ext>
                </a:extLst>
              </p:cNvPr>
              <p:cNvSpPr/>
              <p:nvPr/>
            </p:nvSpPr>
            <p:spPr>
              <a:xfrm>
                <a:off x="26525550" y="1852612"/>
                <a:ext cx="1800000" cy="1800000"/>
              </a:xfrm>
              <a:prstGeom prst="rect">
                <a:avLst/>
              </a:prstGeom>
              <a:solidFill>
                <a:srgbClr val="E6E0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6" name="Graphic 48">
                <a:extLst>
                  <a:ext uri="{FF2B5EF4-FFF2-40B4-BE49-F238E27FC236}">
                    <a16:creationId xmlns:a16="http://schemas.microsoft.com/office/drawing/2014/main" id="{D3CEF60E-08BB-7C5F-6048-90CBC9847008}"/>
                  </a:ext>
                </a:extLst>
              </p:cNvPr>
              <p:cNvSpPr/>
              <p:nvPr/>
            </p:nvSpPr>
            <p:spPr>
              <a:xfrm>
                <a:off x="28325550" y="1852612"/>
                <a:ext cx="1800000" cy="1800000"/>
              </a:xfrm>
              <a:prstGeom prst="rect">
                <a:avLst/>
              </a:prstGeom>
              <a:solidFill>
                <a:srgbClr val="D9D1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7" name="Graphic 50">
                <a:extLst>
                  <a:ext uri="{FF2B5EF4-FFF2-40B4-BE49-F238E27FC236}">
                    <a16:creationId xmlns:a16="http://schemas.microsoft.com/office/drawing/2014/main" id="{E3D6DB37-38D2-D664-FFDA-1863131388E4}"/>
                  </a:ext>
                </a:extLst>
              </p:cNvPr>
              <p:cNvSpPr/>
              <p:nvPr/>
            </p:nvSpPr>
            <p:spPr>
              <a:xfrm>
                <a:off x="30125550" y="1852612"/>
                <a:ext cx="1800000" cy="1800000"/>
              </a:xfrm>
              <a:prstGeom prst="rect">
                <a:avLst/>
              </a:prstGeom>
              <a:solidFill>
                <a:srgbClr val="C8BD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EF365C79-FD48-D632-61E4-AF7E11A8EC07}"/>
                </a:ext>
              </a:extLst>
            </p:cNvPr>
            <p:cNvGrpSpPr/>
            <p:nvPr userDrawn="1"/>
          </p:nvGrpSpPr>
          <p:grpSpPr>
            <a:xfrm>
              <a:off x="-707711" y="682174"/>
              <a:ext cx="617583" cy="6175829"/>
              <a:chOff x="-707711" y="682174"/>
              <a:chExt cx="617583" cy="6175829"/>
            </a:xfrm>
          </p:grpSpPr>
          <p:sp>
            <p:nvSpPr>
              <p:cNvPr id="38" name="Graphic 32">
                <a:extLst>
                  <a:ext uri="{FF2B5EF4-FFF2-40B4-BE49-F238E27FC236}">
                    <a16:creationId xmlns:a16="http://schemas.microsoft.com/office/drawing/2014/main" id="{D071B751-C22A-9442-F883-8433792AEC21}"/>
                  </a:ext>
                </a:extLst>
              </p:cNvPr>
              <p:cNvSpPr/>
              <p:nvPr/>
            </p:nvSpPr>
            <p:spPr>
              <a:xfrm rot="5400000">
                <a:off x="-707711" y="682174"/>
                <a:ext cx="617583" cy="617583"/>
              </a:xfrm>
              <a:prstGeom prst="rect">
                <a:avLst/>
              </a:prstGeom>
              <a:solidFill>
                <a:srgbClr val="C4DC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9" name="Graphic 34">
                <a:extLst>
                  <a:ext uri="{FF2B5EF4-FFF2-40B4-BE49-F238E27FC236}">
                    <a16:creationId xmlns:a16="http://schemas.microsoft.com/office/drawing/2014/main" id="{6E6ED2D9-9B8A-6EFE-DEA0-21014EC394BE}"/>
                  </a:ext>
                </a:extLst>
              </p:cNvPr>
              <p:cNvSpPr/>
              <p:nvPr/>
            </p:nvSpPr>
            <p:spPr>
              <a:xfrm rot="5400000">
                <a:off x="-707711" y="1299757"/>
                <a:ext cx="617583" cy="617583"/>
              </a:xfrm>
              <a:prstGeom prst="rect">
                <a:avLst/>
              </a:prstGeom>
              <a:solidFill>
                <a:srgbClr val="85B6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0" name="Graphic 36">
                <a:extLst>
                  <a:ext uri="{FF2B5EF4-FFF2-40B4-BE49-F238E27FC236}">
                    <a16:creationId xmlns:a16="http://schemas.microsoft.com/office/drawing/2014/main" id="{8A482B40-4056-34C9-378B-55926366D869}"/>
                  </a:ext>
                </a:extLst>
              </p:cNvPr>
              <p:cNvSpPr/>
              <p:nvPr/>
            </p:nvSpPr>
            <p:spPr>
              <a:xfrm rot="5400000">
                <a:off x="-707711" y="1917340"/>
                <a:ext cx="617583" cy="617583"/>
              </a:xfrm>
              <a:prstGeom prst="rect">
                <a:avLst/>
              </a:prstGeom>
              <a:solidFill>
                <a:srgbClr val="5996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1" name="Graphic 38">
                <a:extLst>
                  <a:ext uri="{FF2B5EF4-FFF2-40B4-BE49-F238E27FC236}">
                    <a16:creationId xmlns:a16="http://schemas.microsoft.com/office/drawing/2014/main" id="{DCF807EF-3D37-62C3-0488-01E2098947CC}"/>
                  </a:ext>
                </a:extLst>
              </p:cNvPr>
              <p:cNvSpPr/>
              <p:nvPr/>
            </p:nvSpPr>
            <p:spPr>
              <a:xfrm rot="5400000">
                <a:off x="-707711" y="2534923"/>
                <a:ext cx="617583" cy="617583"/>
              </a:xfrm>
              <a:prstGeom prst="rect">
                <a:avLst/>
              </a:prstGeom>
              <a:solidFill>
                <a:srgbClr val="2977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" name="Graphic 40">
                <a:extLst>
                  <a:ext uri="{FF2B5EF4-FFF2-40B4-BE49-F238E27FC236}">
                    <a16:creationId xmlns:a16="http://schemas.microsoft.com/office/drawing/2014/main" id="{CED83395-BE4E-4C09-0863-090F9A53C831}"/>
                  </a:ext>
                </a:extLst>
              </p:cNvPr>
              <p:cNvSpPr/>
              <p:nvPr/>
            </p:nvSpPr>
            <p:spPr>
              <a:xfrm rot="5400000">
                <a:off x="-707711" y="3152506"/>
                <a:ext cx="617583" cy="617583"/>
              </a:xfrm>
              <a:prstGeom prst="rect">
                <a:avLst/>
              </a:prstGeom>
              <a:solidFill>
                <a:srgbClr val="E1F2E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3" name="Graphic 42">
                <a:extLst>
                  <a:ext uri="{FF2B5EF4-FFF2-40B4-BE49-F238E27FC236}">
                    <a16:creationId xmlns:a16="http://schemas.microsoft.com/office/drawing/2014/main" id="{44453F36-065F-0117-3A5A-97FA9F895950}"/>
                  </a:ext>
                </a:extLst>
              </p:cNvPr>
              <p:cNvSpPr/>
              <p:nvPr/>
            </p:nvSpPr>
            <p:spPr>
              <a:xfrm rot="5400000">
                <a:off x="-707711" y="3770088"/>
                <a:ext cx="617583" cy="617583"/>
              </a:xfrm>
              <a:prstGeom prst="rect">
                <a:avLst/>
              </a:prstGeom>
              <a:solidFill>
                <a:srgbClr val="C3E3C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4" name="Graphic 44">
                <a:extLst>
                  <a:ext uri="{FF2B5EF4-FFF2-40B4-BE49-F238E27FC236}">
                    <a16:creationId xmlns:a16="http://schemas.microsoft.com/office/drawing/2014/main" id="{355ADCC2-62B1-7A0A-3A1E-E2DCC7509143}"/>
                  </a:ext>
                </a:extLst>
              </p:cNvPr>
              <p:cNvSpPr/>
              <p:nvPr/>
            </p:nvSpPr>
            <p:spPr>
              <a:xfrm rot="5400000">
                <a:off x="-707711" y="4387671"/>
                <a:ext cx="617583" cy="617583"/>
              </a:xfrm>
              <a:prstGeom prst="rect">
                <a:avLst/>
              </a:prstGeom>
              <a:solidFill>
                <a:srgbClr val="97C2A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5" name="Graphic 46">
                <a:extLst>
                  <a:ext uri="{FF2B5EF4-FFF2-40B4-BE49-F238E27FC236}">
                    <a16:creationId xmlns:a16="http://schemas.microsoft.com/office/drawing/2014/main" id="{DB9B5AA5-8DD1-DAB2-D4A7-1CCED3EDFBC7}"/>
                  </a:ext>
                </a:extLst>
              </p:cNvPr>
              <p:cNvSpPr/>
              <p:nvPr/>
            </p:nvSpPr>
            <p:spPr>
              <a:xfrm rot="5400000">
                <a:off x="-707711" y="5005254"/>
                <a:ext cx="617583" cy="617583"/>
              </a:xfrm>
              <a:prstGeom prst="rect">
                <a:avLst/>
              </a:prstGeom>
              <a:solidFill>
                <a:srgbClr val="E6E0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6" name="Graphic 48">
                <a:extLst>
                  <a:ext uri="{FF2B5EF4-FFF2-40B4-BE49-F238E27FC236}">
                    <a16:creationId xmlns:a16="http://schemas.microsoft.com/office/drawing/2014/main" id="{EC7480D3-F8BC-AA14-E3C2-3B71609C2AE7}"/>
                  </a:ext>
                </a:extLst>
              </p:cNvPr>
              <p:cNvSpPr/>
              <p:nvPr/>
            </p:nvSpPr>
            <p:spPr>
              <a:xfrm rot="5400000">
                <a:off x="-707711" y="5622837"/>
                <a:ext cx="617583" cy="617583"/>
              </a:xfrm>
              <a:prstGeom prst="rect">
                <a:avLst/>
              </a:prstGeom>
              <a:solidFill>
                <a:srgbClr val="D9D1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7" name="Graphic 50">
                <a:extLst>
                  <a:ext uri="{FF2B5EF4-FFF2-40B4-BE49-F238E27FC236}">
                    <a16:creationId xmlns:a16="http://schemas.microsoft.com/office/drawing/2014/main" id="{E6808110-C5BE-9728-5BE9-5D3F1B64A078}"/>
                  </a:ext>
                </a:extLst>
              </p:cNvPr>
              <p:cNvSpPr/>
              <p:nvPr/>
            </p:nvSpPr>
            <p:spPr>
              <a:xfrm rot="5400000">
                <a:off x="-707711" y="6240420"/>
                <a:ext cx="617583" cy="617583"/>
              </a:xfrm>
              <a:prstGeom prst="rect">
                <a:avLst/>
              </a:prstGeom>
              <a:solidFill>
                <a:srgbClr val="C8BD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0837149-CF27-EB7C-5330-8D1E917910B8}"/>
                </a:ext>
              </a:extLst>
            </p:cNvPr>
            <p:cNvSpPr txBox="1"/>
            <p:nvPr userDrawn="1"/>
          </p:nvSpPr>
          <p:spPr>
            <a:xfrm>
              <a:off x="-920692" y="174172"/>
              <a:ext cx="920692" cy="369332"/>
            </a:xfrm>
            <a:prstGeom prst="rect">
              <a:avLst/>
            </a:prstGeom>
            <a:noFill/>
          </p:spPr>
          <p:txBody>
            <a:bodyPr wrap="none" lIns="0" tIns="0" rIns="72000" bIns="0" rtlCol="0">
              <a:spAutoFit/>
            </a:bodyPr>
            <a:lstStyle/>
            <a:p>
              <a:pPr algn="r"/>
              <a:r>
                <a:rPr lang="en-US" sz="1200">
                  <a:latin typeface="+mj-lt"/>
                  <a:cs typeface="Arial" panose="020B0604020202020204" pitchFamily="34" charset="0"/>
                </a:rPr>
                <a:t>Custom</a:t>
              </a:r>
              <a:br>
                <a:rPr lang="en-US" sz="1200">
                  <a:latin typeface="+mj-lt"/>
                  <a:cs typeface="Arial" panose="020B0604020202020204" pitchFamily="34" charset="0"/>
                </a:rPr>
              </a:br>
              <a:r>
                <a:rPr lang="en-US" sz="1200">
                  <a:latin typeface="+mj-lt"/>
                  <a:cs typeface="Arial" panose="020B0604020202020204" pitchFamily="34" charset="0"/>
                </a:rPr>
                <a:t>chart colors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29E8DD6-FB29-140A-2EDC-D5EB6DC90BC5}"/>
                </a:ext>
              </a:extLst>
            </p:cNvPr>
            <p:cNvSpPr txBox="1"/>
            <p:nvPr userDrawn="1"/>
          </p:nvSpPr>
          <p:spPr>
            <a:xfrm>
              <a:off x="12192000" y="174172"/>
              <a:ext cx="920692" cy="369332"/>
            </a:xfrm>
            <a:prstGeom prst="rect">
              <a:avLst/>
            </a:prstGeom>
            <a:noFill/>
          </p:spPr>
          <p:txBody>
            <a:bodyPr wrap="none" lIns="72000" tIns="0" rIns="0" bIns="0" rtlCol="0">
              <a:spAutoFit/>
            </a:bodyPr>
            <a:lstStyle/>
            <a:p>
              <a:pPr algn="l"/>
              <a:r>
                <a:rPr lang="en-US" sz="1200">
                  <a:latin typeface="+mj-lt"/>
                  <a:cs typeface="Arial" panose="020B0604020202020204" pitchFamily="34" charset="0"/>
                </a:rPr>
                <a:t>Custom</a:t>
              </a:r>
              <a:br>
                <a:rPr lang="en-US" sz="1200">
                  <a:latin typeface="+mj-lt"/>
                  <a:cs typeface="Arial" panose="020B0604020202020204" pitchFamily="34" charset="0"/>
                </a:rPr>
              </a:br>
              <a:r>
                <a:rPr lang="en-US" sz="1200">
                  <a:latin typeface="+mj-lt"/>
                  <a:cs typeface="Arial" panose="020B0604020202020204" pitchFamily="34" charset="0"/>
                </a:rPr>
                <a:t>chart colors</a:t>
              </a:r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F24807F6-D17F-73BA-3C5B-63980BA97CAE}"/>
                </a:ext>
              </a:extLst>
            </p:cNvPr>
            <p:cNvGrpSpPr/>
            <p:nvPr userDrawn="1"/>
          </p:nvGrpSpPr>
          <p:grpSpPr>
            <a:xfrm>
              <a:off x="-1332614" y="682174"/>
              <a:ext cx="641769" cy="6174212"/>
              <a:chOff x="-1332614" y="682174"/>
              <a:chExt cx="641769" cy="6174212"/>
            </a:xfrm>
          </p:grpSpPr>
          <p:sp>
            <p:nvSpPr>
              <p:cNvPr id="30" name="Graphic 20">
                <a:extLst>
                  <a:ext uri="{FF2B5EF4-FFF2-40B4-BE49-F238E27FC236}">
                    <a16:creationId xmlns:a16="http://schemas.microsoft.com/office/drawing/2014/main" id="{9D8A78D4-B855-19AC-0E32-3EB54002ADC6}"/>
                  </a:ext>
                </a:extLst>
              </p:cNvPr>
              <p:cNvSpPr/>
              <p:nvPr userDrawn="1"/>
            </p:nvSpPr>
            <p:spPr>
              <a:xfrm>
                <a:off x="-1331277" y="682174"/>
                <a:ext cx="619200" cy="619200"/>
              </a:xfrm>
              <a:custGeom>
                <a:avLst/>
                <a:gdLst>
                  <a:gd name="connsiteX0" fmla="*/ 0 w 619200"/>
                  <a:gd name="connsiteY0" fmla="*/ 0 h 619200"/>
                  <a:gd name="connsiteX1" fmla="*/ 619200 w 619200"/>
                  <a:gd name="connsiteY1" fmla="*/ 0 h 619200"/>
                  <a:gd name="connsiteX2" fmla="*/ 619200 w 619200"/>
                  <a:gd name="connsiteY2" fmla="*/ 619200 h 619200"/>
                  <a:gd name="connsiteX3" fmla="*/ 0 w 619200"/>
                  <a:gd name="connsiteY3" fmla="*/ 619200 h 619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9200" h="619200">
                    <a:moveTo>
                      <a:pt x="0" y="0"/>
                    </a:moveTo>
                    <a:lnTo>
                      <a:pt x="619200" y="0"/>
                    </a:lnTo>
                    <a:lnTo>
                      <a:pt x="619200" y="619200"/>
                    </a:lnTo>
                    <a:lnTo>
                      <a:pt x="0" y="619200"/>
                    </a:lnTo>
                    <a:close/>
                  </a:path>
                </a:pathLst>
              </a:custGeom>
              <a:solidFill>
                <a:srgbClr val="FFFDEB"/>
              </a:solidFill>
              <a:ln w="18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" name="Graphic 26">
                <a:extLst>
                  <a:ext uri="{FF2B5EF4-FFF2-40B4-BE49-F238E27FC236}">
                    <a16:creationId xmlns:a16="http://schemas.microsoft.com/office/drawing/2014/main" id="{0B2A2ADB-30BB-5224-F2C1-2C326357873A}"/>
                  </a:ext>
                </a:extLst>
              </p:cNvPr>
              <p:cNvSpPr/>
              <p:nvPr userDrawn="1"/>
            </p:nvSpPr>
            <p:spPr>
              <a:xfrm>
                <a:off x="-1331277" y="1299487"/>
                <a:ext cx="619200" cy="619200"/>
              </a:xfrm>
              <a:custGeom>
                <a:avLst/>
                <a:gdLst>
                  <a:gd name="connsiteX0" fmla="*/ 0 w 619200"/>
                  <a:gd name="connsiteY0" fmla="*/ 0 h 619200"/>
                  <a:gd name="connsiteX1" fmla="*/ 619200 w 619200"/>
                  <a:gd name="connsiteY1" fmla="*/ 0 h 619200"/>
                  <a:gd name="connsiteX2" fmla="*/ 619200 w 619200"/>
                  <a:gd name="connsiteY2" fmla="*/ 619200 h 619200"/>
                  <a:gd name="connsiteX3" fmla="*/ 0 w 619200"/>
                  <a:gd name="connsiteY3" fmla="*/ 619200 h 619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9200" h="619200">
                    <a:moveTo>
                      <a:pt x="0" y="0"/>
                    </a:moveTo>
                    <a:lnTo>
                      <a:pt x="619200" y="0"/>
                    </a:lnTo>
                    <a:lnTo>
                      <a:pt x="619200" y="619200"/>
                    </a:lnTo>
                    <a:lnTo>
                      <a:pt x="0" y="619200"/>
                    </a:lnTo>
                    <a:close/>
                  </a:path>
                </a:pathLst>
              </a:custGeom>
              <a:solidFill>
                <a:srgbClr val="FFFBD6"/>
              </a:solidFill>
              <a:ln w="18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" name="Graphic 29">
                <a:extLst>
                  <a:ext uri="{FF2B5EF4-FFF2-40B4-BE49-F238E27FC236}">
                    <a16:creationId xmlns:a16="http://schemas.microsoft.com/office/drawing/2014/main" id="{E7A55834-DF84-8009-75B5-09BD5E41A656}"/>
                  </a:ext>
                </a:extLst>
              </p:cNvPr>
              <p:cNvSpPr/>
              <p:nvPr userDrawn="1"/>
            </p:nvSpPr>
            <p:spPr>
              <a:xfrm>
                <a:off x="-1331277" y="1916800"/>
                <a:ext cx="619200" cy="619200"/>
              </a:xfrm>
              <a:custGeom>
                <a:avLst/>
                <a:gdLst>
                  <a:gd name="connsiteX0" fmla="*/ 0 w 619200"/>
                  <a:gd name="connsiteY0" fmla="*/ 0 h 619200"/>
                  <a:gd name="connsiteX1" fmla="*/ 619200 w 619200"/>
                  <a:gd name="connsiteY1" fmla="*/ 0 h 619200"/>
                  <a:gd name="connsiteX2" fmla="*/ 619200 w 619200"/>
                  <a:gd name="connsiteY2" fmla="*/ 619200 h 619200"/>
                  <a:gd name="connsiteX3" fmla="*/ 0 w 619200"/>
                  <a:gd name="connsiteY3" fmla="*/ 619200 h 619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9200" h="619200">
                    <a:moveTo>
                      <a:pt x="0" y="0"/>
                    </a:moveTo>
                    <a:lnTo>
                      <a:pt x="619200" y="0"/>
                    </a:lnTo>
                    <a:lnTo>
                      <a:pt x="619200" y="619200"/>
                    </a:lnTo>
                    <a:lnTo>
                      <a:pt x="0" y="619200"/>
                    </a:lnTo>
                    <a:close/>
                  </a:path>
                </a:pathLst>
              </a:custGeom>
              <a:solidFill>
                <a:srgbClr val="FFF6B3"/>
              </a:solidFill>
              <a:ln w="18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" name="Graphic 31">
                <a:extLst>
                  <a:ext uri="{FF2B5EF4-FFF2-40B4-BE49-F238E27FC236}">
                    <a16:creationId xmlns:a16="http://schemas.microsoft.com/office/drawing/2014/main" id="{0443B60A-82F4-CEB6-A227-48D0ABFC1B49}"/>
                  </a:ext>
                </a:extLst>
              </p:cNvPr>
              <p:cNvSpPr/>
              <p:nvPr userDrawn="1"/>
            </p:nvSpPr>
            <p:spPr>
              <a:xfrm>
                <a:off x="-1331277" y="2534113"/>
                <a:ext cx="619200" cy="619200"/>
              </a:xfrm>
              <a:custGeom>
                <a:avLst/>
                <a:gdLst>
                  <a:gd name="connsiteX0" fmla="*/ 0 w 619200"/>
                  <a:gd name="connsiteY0" fmla="*/ 0 h 619200"/>
                  <a:gd name="connsiteX1" fmla="*/ 619200 w 619200"/>
                  <a:gd name="connsiteY1" fmla="*/ 0 h 619200"/>
                  <a:gd name="connsiteX2" fmla="*/ 619200 w 619200"/>
                  <a:gd name="connsiteY2" fmla="*/ 619200 h 619200"/>
                  <a:gd name="connsiteX3" fmla="*/ 0 w 619200"/>
                  <a:gd name="connsiteY3" fmla="*/ 619200 h 619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9200" h="619200">
                    <a:moveTo>
                      <a:pt x="0" y="0"/>
                    </a:moveTo>
                    <a:lnTo>
                      <a:pt x="619200" y="0"/>
                    </a:lnTo>
                    <a:lnTo>
                      <a:pt x="619200" y="619200"/>
                    </a:lnTo>
                    <a:lnTo>
                      <a:pt x="0" y="619200"/>
                    </a:lnTo>
                    <a:close/>
                  </a:path>
                </a:pathLst>
              </a:custGeom>
              <a:solidFill>
                <a:srgbClr val="FFF194"/>
              </a:solidFill>
              <a:ln w="18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" name="Graphic 33">
                <a:extLst>
                  <a:ext uri="{FF2B5EF4-FFF2-40B4-BE49-F238E27FC236}">
                    <a16:creationId xmlns:a16="http://schemas.microsoft.com/office/drawing/2014/main" id="{60F57EB8-788C-1E83-5077-4683CFF55DBB}"/>
                  </a:ext>
                </a:extLst>
              </p:cNvPr>
              <p:cNvSpPr/>
              <p:nvPr userDrawn="1"/>
            </p:nvSpPr>
            <p:spPr>
              <a:xfrm>
                <a:off x="-1331277" y="3151426"/>
                <a:ext cx="619200" cy="619200"/>
              </a:xfrm>
              <a:custGeom>
                <a:avLst/>
                <a:gdLst>
                  <a:gd name="connsiteX0" fmla="*/ 0 w 619200"/>
                  <a:gd name="connsiteY0" fmla="*/ 0 h 619200"/>
                  <a:gd name="connsiteX1" fmla="*/ 619200 w 619200"/>
                  <a:gd name="connsiteY1" fmla="*/ 0 h 619200"/>
                  <a:gd name="connsiteX2" fmla="*/ 619200 w 619200"/>
                  <a:gd name="connsiteY2" fmla="*/ 619200 h 619200"/>
                  <a:gd name="connsiteX3" fmla="*/ 0 w 619200"/>
                  <a:gd name="connsiteY3" fmla="*/ 619200 h 619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9200" h="619200">
                    <a:moveTo>
                      <a:pt x="0" y="0"/>
                    </a:moveTo>
                    <a:lnTo>
                      <a:pt x="619200" y="0"/>
                    </a:lnTo>
                    <a:lnTo>
                      <a:pt x="619200" y="619200"/>
                    </a:lnTo>
                    <a:lnTo>
                      <a:pt x="0" y="619200"/>
                    </a:lnTo>
                    <a:close/>
                  </a:path>
                </a:pathLst>
              </a:custGeom>
              <a:solidFill>
                <a:srgbClr val="FFE97A"/>
              </a:solidFill>
              <a:ln w="18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" name="Graphic 17">
                <a:extLst>
                  <a:ext uri="{FF2B5EF4-FFF2-40B4-BE49-F238E27FC236}">
                    <a16:creationId xmlns:a16="http://schemas.microsoft.com/office/drawing/2014/main" id="{E85FBCB7-376D-A91E-4E68-389D8B8CE537}"/>
                  </a:ext>
                </a:extLst>
              </p:cNvPr>
              <p:cNvSpPr/>
              <p:nvPr userDrawn="1"/>
            </p:nvSpPr>
            <p:spPr>
              <a:xfrm>
                <a:off x="-1331277" y="5619871"/>
                <a:ext cx="619200" cy="619200"/>
              </a:xfrm>
              <a:custGeom>
                <a:avLst/>
                <a:gdLst>
                  <a:gd name="connsiteX0" fmla="*/ 0 w 619200"/>
                  <a:gd name="connsiteY0" fmla="*/ 0 h 123840"/>
                  <a:gd name="connsiteX1" fmla="*/ 619200 w 619200"/>
                  <a:gd name="connsiteY1" fmla="*/ 0 h 123840"/>
                  <a:gd name="connsiteX2" fmla="*/ 619200 w 619200"/>
                  <a:gd name="connsiteY2" fmla="*/ 123840 h 123840"/>
                  <a:gd name="connsiteX3" fmla="*/ 0 w 619200"/>
                  <a:gd name="connsiteY3" fmla="*/ 123840 h 123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9200" h="123840">
                    <a:moveTo>
                      <a:pt x="0" y="0"/>
                    </a:moveTo>
                    <a:lnTo>
                      <a:pt x="619200" y="0"/>
                    </a:lnTo>
                    <a:lnTo>
                      <a:pt x="619200" y="123840"/>
                    </a:lnTo>
                    <a:lnTo>
                      <a:pt x="0" y="123840"/>
                    </a:lnTo>
                    <a:close/>
                  </a:path>
                </a:pathLst>
              </a:custGeom>
              <a:solidFill>
                <a:srgbClr val="FF6257"/>
              </a:solidFill>
              <a:ln w="37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" name="Graphic 37">
                <a:extLst>
                  <a:ext uri="{FF2B5EF4-FFF2-40B4-BE49-F238E27FC236}">
                    <a16:creationId xmlns:a16="http://schemas.microsoft.com/office/drawing/2014/main" id="{65960E90-117A-3D56-2978-AB29F0600562}"/>
                  </a:ext>
                </a:extLst>
              </p:cNvPr>
              <p:cNvSpPr/>
              <p:nvPr userDrawn="1"/>
            </p:nvSpPr>
            <p:spPr>
              <a:xfrm>
                <a:off x="-1331277" y="6237186"/>
                <a:ext cx="619200" cy="619200"/>
              </a:xfrm>
              <a:custGeom>
                <a:avLst/>
                <a:gdLst>
                  <a:gd name="connsiteX0" fmla="*/ 0 w 619200"/>
                  <a:gd name="connsiteY0" fmla="*/ 0 h 123840"/>
                  <a:gd name="connsiteX1" fmla="*/ 619200 w 619200"/>
                  <a:gd name="connsiteY1" fmla="*/ 0 h 123840"/>
                  <a:gd name="connsiteX2" fmla="*/ 619200 w 619200"/>
                  <a:gd name="connsiteY2" fmla="*/ 123840 h 123840"/>
                  <a:gd name="connsiteX3" fmla="*/ 0 w 619200"/>
                  <a:gd name="connsiteY3" fmla="*/ 123840 h 123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9200" h="123840">
                    <a:moveTo>
                      <a:pt x="0" y="0"/>
                    </a:moveTo>
                    <a:lnTo>
                      <a:pt x="619200" y="0"/>
                    </a:lnTo>
                    <a:lnTo>
                      <a:pt x="619200" y="123840"/>
                    </a:lnTo>
                    <a:lnTo>
                      <a:pt x="0" y="123840"/>
                    </a:lnTo>
                    <a:close/>
                  </a:path>
                </a:pathLst>
              </a:custGeom>
              <a:solidFill>
                <a:srgbClr val="76DB95"/>
              </a:solidFill>
              <a:ln w="37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EA03ECE2-626F-5926-4A3D-ECF1DD3CEEB8}"/>
                  </a:ext>
                </a:extLst>
              </p:cNvPr>
              <p:cNvSpPr txBox="1"/>
              <p:nvPr userDrawn="1"/>
            </p:nvSpPr>
            <p:spPr>
              <a:xfrm>
                <a:off x="-1332614" y="5109360"/>
                <a:ext cx="641769" cy="500778"/>
              </a:xfrm>
              <a:prstGeom prst="rect">
                <a:avLst/>
              </a:prstGeom>
              <a:noFill/>
            </p:spPr>
            <p:txBody>
              <a:bodyPr wrap="none" lIns="0" tIns="0" rIns="72000" bIns="0" rtlCol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1200">
                    <a:latin typeface="+mj-lt"/>
                    <a:cs typeface="Arial" panose="020B0604020202020204" pitchFamily="34" charset="0"/>
                  </a:rPr>
                  <a:t>Custom</a:t>
                </a:r>
                <a:br>
                  <a:rPr lang="en-US" sz="1200">
                    <a:latin typeface="+mj-lt"/>
                    <a:cs typeface="Arial" panose="020B0604020202020204" pitchFamily="34" charset="0"/>
                  </a:rPr>
                </a:br>
                <a:r>
                  <a:rPr lang="en-US" sz="1200">
                    <a:latin typeface="+mj-lt"/>
                    <a:cs typeface="Arial" panose="020B0604020202020204" pitchFamily="34" charset="0"/>
                  </a:rPr>
                  <a:t>error &amp;</a:t>
                </a:r>
                <a:br>
                  <a:rPr lang="en-US" sz="1200">
                    <a:latin typeface="+mj-lt"/>
                    <a:cs typeface="Arial" panose="020B0604020202020204" pitchFamily="34" charset="0"/>
                  </a:rPr>
                </a:br>
                <a:r>
                  <a:rPr lang="en-US" sz="1200">
                    <a:latin typeface="+mj-lt"/>
                    <a:cs typeface="Arial" panose="020B0604020202020204" pitchFamily="34" charset="0"/>
                  </a:rPr>
                  <a:t>success</a:t>
                </a:r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DF96F2F0-F0E4-B98C-C67B-D7BE5CC9B45A}"/>
                </a:ext>
              </a:extLst>
            </p:cNvPr>
            <p:cNvGrpSpPr/>
            <p:nvPr userDrawn="1"/>
          </p:nvGrpSpPr>
          <p:grpSpPr>
            <a:xfrm>
              <a:off x="12899711" y="682174"/>
              <a:ext cx="641769" cy="6174212"/>
              <a:chOff x="-1332614" y="682174"/>
              <a:chExt cx="641769" cy="6174212"/>
            </a:xfrm>
          </p:grpSpPr>
          <p:sp>
            <p:nvSpPr>
              <p:cNvPr id="21" name="Graphic 20">
                <a:extLst>
                  <a:ext uri="{FF2B5EF4-FFF2-40B4-BE49-F238E27FC236}">
                    <a16:creationId xmlns:a16="http://schemas.microsoft.com/office/drawing/2014/main" id="{E7C77015-C2DC-1DD7-07B3-C6FC48B5CB8F}"/>
                  </a:ext>
                </a:extLst>
              </p:cNvPr>
              <p:cNvSpPr/>
              <p:nvPr userDrawn="1"/>
            </p:nvSpPr>
            <p:spPr>
              <a:xfrm>
                <a:off x="-1331277" y="682174"/>
                <a:ext cx="619200" cy="619200"/>
              </a:xfrm>
              <a:custGeom>
                <a:avLst/>
                <a:gdLst>
                  <a:gd name="connsiteX0" fmla="*/ 0 w 619200"/>
                  <a:gd name="connsiteY0" fmla="*/ 0 h 619200"/>
                  <a:gd name="connsiteX1" fmla="*/ 619200 w 619200"/>
                  <a:gd name="connsiteY1" fmla="*/ 0 h 619200"/>
                  <a:gd name="connsiteX2" fmla="*/ 619200 w 619200"/>
                  <a:gd name="connsiteY2" fmla="*/ 619200 h 619200"/>
                  <a:gd name="connsiteX3" fmla="*/ 0 w 619200"/>
                  <a:gd name="connsiteY3" fmla="*/ 619200 h 619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9200" h="619200">
                    <a:moveTo>
                      <a:pt x="0" y="0"/>
                    </a:moveTo>
                    <a:lnTo>
                      <a:pt x="619200" y="0"/>
                    </a:lnTo>
                    <a:lnTo>
                      <a:pt x="619200" y="619200"/>
                    </a:lnTo>
                    <a:lnTo>
                      <a:pt x="0" y="619200"/>
                    </a:lnTo>
                    <a:close/>
                  </a:path>
                </a:pathLst>
              </a:custGeom>
              <a:solidFill>
                <a:srgbClr val="FFFDEB"/>
              </a:solidFill>
              <a:ln w="18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" name="Graphic 26">
                <a:extLst>
                  <a:ext uri="{FF2B5EF4-FFF2-40B4-BE49-F238E27FC236}">
                    <a16:creationId xmlns:a16="http://schemas.microsoft.com/office/drawing/2014/main" id="{27C07D52-D93E-C31F-3F20-F6CCCB135F09}"/>
                  </a:ext>
                </a:extLst>
              </p:cNvPr>
              <p:cNvSpPr/>
              <p:nvPr userDrawn="1"/>
            </p:nvSpPr>
            <p:spPr>
              <a:xfrm>
                <a:off x="-1331277" y="1299487"/>
                <a:ext cx="619200" cy="619200"/>
              </a:xfrm>
              <a:custGeom>
                <a:avLst/>
                <a:gdLst>
                  <a:gd name="connsiteX0" fmla="*/ 0 w 619200"/>
                  <a:gd name="connsiteY0" fmla="*/ 0 h 619200"/>
                  <a:gd name="connsiteX1" fmla="*/ 619200 w 619200"/>
                  <a:gd name="connsiteY1" fmla="*/ 0 h 619200"/>
                  <a:gd name="connsiteX2" fmla="*/ 619200 w 619200"/>
                  <a:gd name="connsiteY2" fmla="*/ 619200 h 619200"/>
                  <a:gd name="connsiteX3" fmla="*/ 0 w 619200"/>
                  <a:gd name="connsiteY3" fmla="*/ 619200 h 619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9200" h="619200">
                    <a:moveTo>
                      <a:pt x="0" y="0"/>
                    </a:moveTo>
                    <a:lnTo>
                      <a:pt x="619200" y="0"/>
                    </a:lnTo>
                    <a:lnTo>
                      <a:pt x="619200" y="619200"/>
                    </a:lnTo>
                    <a:lnTo>
                      <a:pt x="0" y="619200"/>
                    </a:lnTo>
                    <a:close/>
                  </a:path>
                </a:pathLst>
              </a:custGeom>
              <a:solidFill>
                <a:srgbClr val="FFFBD6"/>
              </a:solidFill>
              <a:ln w="18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" name="Graphic 29">
                <a:extLst>
                  <a:ext uri="{FF2B5EF4-FFF2-40B4-BE49-F238E27FC236}">
                    <a16:creationId xmlns:a16="http://schemas.microsoft.com/office/drawing/2014/main" id="{58560664-99FA-3EC4-8C06-70BBF4E47FC2}"/>
                  </a:ext>
                </a:extLst>
              </p:cNvPr>
              <p:cNvSpPr/>
              <p:nvPr userDrawn="1"/>
            </p:nvSpPr>
            <p:spPr>
              <a:xfrm>
                <a:off x="-1331277" y="1916800"/>
                <a:ext cx="619200" cy="619200"/>
              </a:xfrm>
              <a:custGeom>
                <a:avLst/>
                <a:gdLst>
                  <a:gd name="connsiteX0" fmla="*/ 0 w 619200"/>
                  <a:gd name="connsiteY0" fmla="*/ 0 h 619200"/>
                  <a:gd name="connsiteX1" fmla="*/ 619200 w 619200"/>
                  <a:gd name="connsiteY1" fmla="*/ 0 h 619200"/>
                  <a:gd name="connsiteX2" fmla="*/ 619200 w 619200"/>
                  <a:gd name="connsiteY2" fmla="*/ 619200 h 619200"/>
                  <a:gd name="connsiteX3" fmla="*/ 0 w 619200"/>
                  <a:gd name="connsiteY3" fmla="*/ 619200 h 619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9200" h="619200">
                    <a:moveTo>
                      <a:pt x="0" y="0"/>
                    </a:moveTo>
                    <a:lnTo>
                      <a:pt x="619200" y="0"/>
                    </a:lnTo>
                    <a:lnTo>
                      <a:pt x="619200" y="619200"/>
                    </a:lnTo>
                    <a:lnTo>
                      <a:pt x="0" y="619200"/>
                    </a:lnTo>
                    <a:close/>
                  </a:path>
                </a:pathLst>
              </a:custGeom>
              <a:solidFill>
                <a:srgbClr val="FFF6B3"/>
              </a:solidFill>
              <a:ln w="18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" name="Graphic 31">
                <a:extLst>
                  <a:ext uri="{FF2B5EF4-FFF2-40B4-BE49-F238E27FC236}">
                    <a16:creationId xmlns:a16="http://schemas.microsoft.com/office/drawing/2014/main" id="{D0BD5D61-DCF8-221E-8022-5AF7A9D75BA8}"/>
                  </a:ext>
                </a:extLst>
              </p:cNvPr>
              <p:cNvSpPr/>
              <p:nvPr userDrawn="1"/>
            </p:nvSpPr>
            <p:spPr>
              <a:xfrm>
                <a:off x="-1331277" y="2534113"/>
                <a:ext cx="619200" cy="619200"/>
              </a:xfrm>
              <a:custGeom>
                <a:avLst/>
                <a:gdLst>
                  <a:gd name="connsiteX0" fmla="*/ 0 w 619200"/>
                  <a:gd name="connsiteY0" fmla="*/ 0 h 619200"/>
                  <a:gd name="connsiteX1" fmla="*/ 619200 w 619200"/>
                  <a:gd name="connsiteY1" fmla="*/ 0 h 619200"/>
                  <a:gd name="connsiteX2" fmla="*/ 619200 w 619200"/>
                  <a:gd name="connsiteY2" fmla="*/ 619200 h 619200"/>
                  <a:gd name="connsiteX3" fmla="*/ 0 w 619200"/>
                  <a:gd name="connsiteY3" fmla="*/ 619200 h 619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9200" h="619200">
                    <a:moveTo>
                      <a:pt x="0" y="0"/>
                    </a:moveTo>
                    <a:lnTo>
                      <a:pt x="619200" y="0"/>
                    </a:lnTo>
                    <a:lnTo>
                      <a:pt x="619200" y="619200"/>
                    </a:lnTo>
                    <a:lnTo>
                      <a:pt x="0" y="619200"/>
                    </a:lnTo>
                    <a:close/>
                  </a:path>
                </a:pathLst>
              </a:custGeom>
              <a:solidFill>
                <a:srgbClr val="FFF194"/>
              </a:solidFill>
              <a:ln w="18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" name="Graphic 33">
                <a:extLst>
                  <a:ext uri="{FF2B5EF4-FFF2-40B4-BE49-F238E27FC236}">
                    <a16:creationId xmlns:a16="http://schemas.microsoft.com/office/drawing/2014/main" id="{3631E390-8A59-8D09-4203-3112A8575577}"/>
                  </a:ext>
                </a:extLst>
              </p:cNvPr>
              <p:cNvSpPr/>
              <p:nvPr userDrawn="1"/>
            </p:nvSpPr>
            <p:spPr>
              <a:xfrm>
                <a:off x="-1331277" y="3151426"/>
                <a:ext cx="619200" cy="619200"/>
              </a:xfrm>
              <a:custGeom>
                <a:avLst/>
                <a:gdLst>
                  <a:gd name="connsiteX0" fmla="*/ 0 w 619200"/>
                  <a:gd name="connsiteY0" fmla="*/ 0 h 619200"/>
                  <a:gd name="connsiteX1" fmla="*/ 619200 w 619200"/>
                  <a:gd name="connsiteY1" fmla="*/ 0 h 619200"/>
                  <a:gd name="connsiteX2" fmla="*/ 619200 w 619200"/>
                  <a:gd name="connsiteY2" fmla="*/ 619200 h 619200"/>
                  <a:gd name="connsiteX3" fmla="*/ 0 w 619200"/>
                  <a:gd name="connsiteY3" fmla="*/ 619200 h 619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9200" h="619200">
                    <a:moveTo>
                      <a:pt x="0" y="0"/>
                    </a:moveTo>
                    <a:lnTo>
                      <a:pt x="619200" y="0"/>
                    </a:lnTo>
                    <a:lnTo>
                      <a:pt x="619200" y="619200"/>
                    </a:lnTo>
                    <a:lnTo>
                      <a:pt x="0" y="619200"/>
                    </a:lnTo>
                    <a:close/>
                  </a:path>
                </a:pathLst>
              </a:custGeom>
              <a:solidFill>
                <a:srgbClr val="FFE97A"/>
              </a:solidFill>
              <a:ln w="18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" name="Graphic 17">
                <a:extLst>
                  <a:ext uri="{FF2B5EF4-FFF2-40B4-BE49-F238E27FC236}">
                    <a16:creationId xmlns:a16="http://schemas.microsoft.com/office/drawing/2014/main" id="{97A108D9-C2B2-E78F-52D5-609FD93F95B1}"/>
                  </a:ext>
                </a:extLst>
              </p:cNvPr>
              <p:cNvSpPr/>
              <p:nvPr userDrawn="1"/>
            </p:nvSpPr>
            <p:spPr>
              <a:xfrm>
                <a:off x="-1331277" y="5619871"/>
                <a:ext cx="619200" cy="619200"/>
              </a:xfrm>
              <a:custGeom>
                <a:avLst/>
                <a:gdLst>
                  <a:gd name="connsiteX0" fmla="*/ 0 w 619200"/>
                  <a:gd name="connsiteY0" fmla="*/ 0 h 123840"/>
                  <a:gd name="connsiteX1" fmla="*/ 619200 w 619200"/>
                  <a:gd name="connsiteY1" fmla="*/ 0 h 123840"/>
                  <a:gd name="connsiteX2" fmla="*/ 619200 w 619200"/>
                  <a:gd name="connsiteY2" fmla="*/ 123840 h 123840"/>
                  <a:gd name="connsiteX3" fmla="*/ 0 w 619200"/>
                  <a:gd name="connsiteY3" fmla="*/ 123840 h 123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9200" h="123840">
                    <a:moveTo>
                      <a:pt x="0" y="0"/>
                    </a:moveTo>
                    <a:lnTo>
                      <a:pt x="619200" y="0"/>
                    </a:lnTo>
                    <a:lnTo>
                      <a:pt x="619200" y="123840"/>
                    </a:lnTo>
                    <a:lnTo>
                      <a:pt x="0" y="123840"/>
                    </a:lnTo>
                    <a:close/>
                  </a:path>
                </a:pathLst>
              </a:custGeom>
              <a:solidFill>
                <a:srgbClr val="FF6257"/>
              </a:solidFill>
              <a:ln w="37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" name="Graphic 37">
                <a:extLst>
                  <a:ext uri="{FF2B5EF4-FFF2-40B4-BE49-F238E27FC236}">
                    <a16:creationId xmlns:a16="http://schemas.microsoft.com/office/drawing/2014/main" id="{0795849D-796D-0FAD-B558-6AFC0DE90AB7}"/>
                  </a:ext>
                </a:extLst>
              </p:cNvPr>
              <p:cNvSpPr/>
              <p:nvPr userDrawn="1"/>
            </p:nvSpPr>
            <p:spPr>
              <a:xfrm>
                <a:off x="-1331277" y="6237186"/>
                <a:ext cx="619200" cy="619200"/>
              </a:xfrm>
              <a:custGeom>
                <a:avLst/>
                <a:gdLst>
                  <a:gd name="connsiteX0" fmla="*/ 0 w 619200"/>
                  <a:gd name="connsiteY0" fmla="*/ 0 h 123840"/>
                  <a:gd name="connsiteX1" fmla="*/ 619200 w 619200"/>
                  <a:gd name="connsiteY1" fmla="*/ 0 h 123840"/>
                  <a:gd name="connsiteX2" fmla="*/ 619200 w 619200"/>
                  <a:gd name="connsiteY2" fmla="*/ 123840 h 123840"/>
                  <a:gd name="connsiteX3" fmla="*/ 0 w 619200"/>
                  <a:gd name="connsiteY3" fmla="*/ 123840 h 123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9200" h="123840">
                    <a:moveTo>
                      <a:pt x="0" y="0"/>
                    </a:moveTo>
                    <a:lnTo>
                      <a:pt x="619200" y="0"/>
                    </a:lnTo>
                    <a:lnTo>
                      <a:pt x="619200" y="123840"/>
                    </a:lnTo>
                    <a:lnTo>
                      <a:pt x="0" y="123840"/>
                    </a:lnTo>
                    <a:close/>
                  </a:path>
                </a:pathLst>
              </a:custGeom>
              <a:solidFill>
                <a:srgbClr val="76DB95"/>
              </a:solidFill>
              <a:ln w="37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D46A7558-FC89-7061-2CA1-5B166D83AA3E}"/>
                  </a:ext>
                </a:extLst>
              </p:cNvPr>
              <p:cNvSpPr txBox="1"/>
              <p:nvPr userDrawn="1"/>
            </p:nvSpPr>
            <p:spPr>
              <a:xfrm>
                <a:off x="-1332614" y="5109360"/>
                <a:ext cx="641769" cy="500778"/>
              </a:xfrm>
              <a:prstGeom prst="rect">
                <a:avLst/>
              </a:prstGeom>
              <a:noFill/>
            </p:spPr>
            <p:txBody>
              <a:bodyPr wrap="none" lIns="0" tIns="0" rIns="72000" bIns="0" rtlCol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1200">
                    <a:latin typeface="+mj-lt"/>
                    <a:cs typeface="Arial" panose="020B0604020202020204" pitchFamily="34" charset="0"/>
                  </a:rPr>
                  <a:t>Custom</a:t>
                </a:r>
                <a:br>
                  <a:rPr lang="en-US" sz="1200">
                    <a:latin typeface="+mj-lt"/>
                    <a:cs typeface="Arial" panose="020B0604020202020204" pitchFamily="34" charset="0"/>
                  </a:rPr>
                </a:br>
                <a:r>
                  <a:rPr lang="en-US" sz="1200">
                    <a:latin typeface="+mj-lt"/>
                    <a:cs typeface="Arial" panose="020B0604020202020204" pitchFamily="34" charset="0"/>
                  </a:rPr>
                  <a:t>error &amp;</a:t>
                </a:r>
                <a:br>
                  <a:rPr lang="en-US" sz="1200">
                    <a:latin typeface="+mj-lt"/>
                    <a:cs typeface="Arial" panose="020B0604020202020204" pitchFamily="34" charset="0"/>
                  </a:rPr>
                </a:br>
                <a:r>
                  <a:rPr lang="en-US" sz="1200">
                    <a:latin typeface="+mj-lt"/>
                    <a:cs typeface="Arial" panose="020B0604020202020204" pitchFamily="34" charset="0"/>
                  </a:rPr>
                  <a:t>success</a:t>
                </a:r>
              </a:p>
            </p:txBody>
          </p:sp>
        </p:grpSp>
      </p:grp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838DE022-D54A-BDFE-FEDA-F1BC95508A7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2250" y="685800"/>
            <a:ext cx="11745911" cy="601200"/>
          </a:xfrm>
        </p:spPr>
        <p:txBody>
          <a:bodyPr tIns="64800"/>
          <a:lstStyle>
            <a:lvl1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5000" spc="-60" baseline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3400" spc="-60" baseline="0">
                <a:solidFill>
                  <a:schemeClr val="tx1"/>
                </a:solidFill>
                <a:latin typeface="+mj-lt"/>
              </a:defRPr>
            </a:lvl2pPr>
            <a:lvl3pPr marL="0" indent="0">
              <a:lnSpc>
                <a:spcPct val="90000"/>
              </a:lnSpc>
              <a:buNone/>
              <a:defRPr sz="2900" spc="-10" baseline="0">
                <a:solidFill>
                  <a:schemeClr val="tx1"/>
                </a:solidFill>
                <a:latin typeface="+mj-lt"/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H2</a:t>
            </a:r>
          </a:p>
          <a:p>
            <a:pPr lvl="1"/>
            <a:r>
              <a:rPr lang="en-US"/>
              <a:t>H3</a:t>
            </a:r>
          </a:p>
          <a:p>
            <a:pPr lvl="2"/>
            <a:r>
              <a:rPr lang="en-US"/>
              <a:t>H4</a:t>
            </a:r>
          </a:p>
        </p:txBody>
      </p:sp>
    </p:spTree>
    <p:extLst>
      <p:ext uri="{BB962C8B-B14F-4D97-AF65-F5344CB8AC3E}">
        <p14:creationId xmlns:p14="http://schemas.microsoft.com/office/powerpoint/2010/main" val="403313731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hart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3BAC19CD-8E20-6C06-7745-6FECF99B73D8}"/>
              </a:ext>
            </a:extLst>
          </p:cNvPr>
          <p:cNvSpPr/>
          <p:nvPr userDrawn="1"/>
        </p:nvSpPr>
        <p:spPr>
          <a:xfrm>
            <a:off x="222250" y="1998381"/>
            <a:ext cx="8778875" cy="4557994"/>
          </a:xfrm>
          <a:prstGeom prst="roundRect">
            <a:avLst>
              <a:gd name="adj" fmla="val 591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>
              <a:cs typeface="Arial" panose="020B0604020202020204" pitchFamily="34" charset="0"/>
            </a:endParaRP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F934310-BF3D-8A57-BCBB-6BEE2BB112FF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222250" y="1369414"/>
            <a:ext cx="11745439" cy="326821"/>
          </a:xfrm>
        </p:spPr>
        <p:txBody>
          <a:bodyPr wrap="square" anchor="t">
            <a:spAutoFit/>
          </a:bodyPr>
          <a:lstStyle>
            <a:lvl1pPr marL="0" indent="0">
              <a:buNone/>
              <a:defRPr sz="2000" b="0" spc="-3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013572C-683E-9627-4500-7CED74AACF4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ECB807E-4EFC-421E-9DD1-4ED59AA93450}" type="datetime1">
              <a:rPr lang="en-US" smtClean="0"/>
              <a:t>9/17/2026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2F26CC09-447E-68F7-B819-33F6B831F4E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Date 2025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775501A-769D-9A2E-51E3-B60F67AE397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086683-F536-42AB-ABBC-F4803DFE8DB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98B498C1-CEA1-0BCB-F0F2-789DB10AB4B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123363" y="2005149"/>
            <a:ext cx="2844327" cy="31972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85E3D760-A99C-9185-F8EE-8F070366CAD4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400048" y="2362839"/>
            <a:ext cx="8423280" cy="326821"/>
          </a:xfrm>
        </p:spPr>
        <p:txBody>
          <a:bodyPr wrap="square" anchor="b">
            <a:spAutoFit/>
          </a:bodyPr>
          <a:lstStyle>
            <a:lvl1pPr marL="0" indent="0">
              <a:lnSpc>
                <a:spcPct val="110000"/>
              </a:lnSpc>
              <a:spcBef>
                <a:spcPts val="225"/>
              </a:spcBef>
              <a:spcAft>
                <a:spcPts val="225"/>
              </a:spcAft>
              <a:buNone/>
              <a:defRPr sz="2000" b="0" spc="-5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Chart title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7ABEF883-CEFD-EEE4-CB2B-D83AF166A82B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400046" y="2857756"/>
            <a:ext cx="2808000" cy="353365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19">
            <a:extLst>
              <a:ext uri="{FF2B5EF4-FFF2-40B4-BE49-F238E27FC236}">
                <a16:creationId xmlns:a16="http://schemas.microsoft.com/office/drawing/2014/main" id="{BC066BBE-D167-E92D-F690-35EAF0B58C2B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3208047" y="2857756"/>
            <a:ext cx="2808000" cy="353365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19">
            <a:extLst>
              <a:ext uri="{FF2B5EF4-FFF2-40B4-BE49-F238E27FC236}">
                <a16:creationId xmlns:a16="http://schemas.microsoft.com/office/drawing/2014/main" id="{8A81F8F1-5403-82BE-EDE3-A5B4280F4ECA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6016048" y="2857756"/>
            <a:ext cx="2808000" cy="353365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ext Placeholder 14">
            <a:extLst>
              <a:ext uri="{FF2B5EF4-FFF2-40B4-BE49-F238E27FC236}">
                <a16:creationId xmlns:a16="http://schemas.microsoft.com/office/drawing/2014/main" id="{FDB43628-6A83-B0DD-60C3-96627B1C083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123363" y="6391410"/>
            <a:ext cx="2844327" cy="163378"/>
          </a:xfrm>
        </p:spPr>
        <p:txBody>
          <a:bodyPr wrap="square">
            <a:spAutoFit/>
          </a:bodyPr>
          <a:lstStyle>
            <a:lvl1pPr marL="0" indent="0">
              <a:lnSpc>
                <a:spcPct val="110000"/>
              </a:lnSpc>
              <a:spcBef>
                <a:spcPts val="225"/>
              </a:spcBef>
              <a:spcAft>
                <a:spcPts val="225"/>
              </a:spcAft>
              <a:buNone/>
              <a:defRPr sz="1000" spc="-20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/>
              <a:t>Footnote: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EC92D50F-9405-DFC0-AD5B-A79BE3AE401D}"/>
              </a:ext>
            </a:extLst>
          </p:cNvPr>
          <p:cNvGrpSpPr/>
          <p:nvPr userDrawn="1"/>
        </p:nvGrpSpPr>
        <p:grpSpPr>
          <a:xfrm>
            <a:off x="-1332614" y="174172"/>
            <a:ext cx="14874094" cy="6683831"/>
            <a:chOff x="-1332614" y="174172"/>
            <a:chExt cx="14874094" cy="6683831"/>
          </a:xfrm>
        </p:grpSpPr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956301D7-90BF-F914-3580-18A7F16DCF0F}"/>
                </a:ext>
              </a:extLst>
            </p:cNvPr>
            <p:cNvGrpSpPr/>
            <p:nvPr userDrawn="1"/>
          </p:nvGrpSpPr>
          <p:grpSpPr>
            <a:xfrm rot="5400000">
              <a:off x="9503005" y="3461297"/>
              <a:ext cx="6175829" cy="617583"/>
              <a:chOff x="13925550" y="1852612"/>
              <a:chExt cx="18000000" cy="1800000"/>
            </a:xfrm>
          </p:grpSpPr>
          <p:sp>
            <p:nvSpPr>
              <p:cNvPr id="61" name="Graphic 32">
                <a:extLst>
                  <a:ext uri="{FF2B5EF4-FFF2-40B4-BE49-F238E27FC236}">
                    <a16:creationId xmlns:a16="http://schemas.microsoft.com/office/drawing/2014/main" id="{1E93493D-F7F3-6864-5E00-AB22EA8F706E}"/>
                  </a:ext>
                </a:extLst>
              </p:cNvPr>
              <p:cNvSpPr/>
              <p:nvPr/>
            </p:nvSpPr>
            <p:spPr>
              <a:xfrm>
                <a:off x="13925550" y="1852612"/>
                <a:ext cx="1800000" cy="1800000"/>
              </a:xfrm>
              <a:prstGeom prst="rect">
                <a:avLst/>
              </a:prstGeom>
              <a:solidFill>
                <a:srgbClr val="C4DC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0" name="Graphic 34">
                <a:extLst>
                  <a:ext uri="{FF2B5EF4-FFF2-40B4-BE49-F238E27FC236}">
                    <a16:creationId xmlns:a16="http://schemas.microsoft.com/office/drawing/2014/main" id="{6E9BFF50-7C6B-5D7D-2B57-7D98E19D689B}"/>
                  </a:ext>
                </a:extLst>
              </p:cNvPr>
              <p:cNvSpPr/>
              <p:nvPr/>
            </p:nvSpPr>
            <p:spPr>
              <a:xfrm>
                <a:off x="15725550" y="1852612"/>
                <a:ext cx="1800000" cy="1800000"/>
              </a:xfrm>
              <a:prstGeom prst="rect">
                <a:avLst/>
              </a:prstGeom>
              <a:solidFill>
                <a:srgbClr val="85B6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9" name="Graphic 36">
                <a:extLst>
                  <a:ext uri="{FF2B5EF4-FFF2-40B4-BE49-F238E27FC236}">
                    <a16:creationId xmlns:a16="http://schemas.microsoft.com/office/drawing/2014/main" id="{EBD64344-43DE-F14F-CCF1-A28DD7910721}"/>
                  </a:ext>
                </a:extLst>
              </p:cNvPr>
              <p:cNvSpPr/>
              <p:nvPr/>
            </p:nvSpPr>
            <p:spPr>
              <a:xfrm>
                <a:off x="17525550" y="1852612"/>
                <a:ext cx="1800000" cy="1800000"/>
              </a:xfrm>
              <a:prstGeom prst="rect">
                <a:avLst/>
              </a:prstGeom>
              <a:solidFill>
                <a:srgbClr val="5996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8" name="Graphic 38">
                <a:extLst>
                  <a:ext uri="{FF2B5EF4-FFF2-40B4-BE49-F238E27FC236}">
                    <a16:creationId xmlns:a16="http://schemas.microsoft.com/office/drawing/2014/main" id="{9CBEAB1A-576D-0439-07BF-7A58EFA0105D}"/>
                  </a:ext>
                </a:extLst>
              </p:cNvPr>
              <p:cNvSpPr/>
              <p:nvPr/>
            </p:nvSpPr>
            <p:spPr>
              <a:xfrm>
                <a:off x="19325550" y="1852612"/>
                <a:ext cx="1800000" cy="1800000"/>
              </a:xfrm>
              <a:prstGeom prst="rect">
                <a:avLst/>
              </a:prstGeom>
              <a:solidFill>
                <a:srgbClr val="2977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7" name="Graphic 40">
                <a:extLst>
                  <a:ext uri="{FF2B5EF4-FFF2-40B4-BE49-F238E27FC236}">
                    <a16:creationId xmlns:a16="http://schemas.microsoft.com/office/drawing/2014/main" id="{4479DC10-8497-C774-C1BA-AD6DD188998E}"/>
                  </a:ext>
                </a:extLst>
              </p:cNvPr>
              <p:cNvSpPr/>
              <p:nvPr/>
            </p:nvSpPr>
            <p:spPr>
              <a:xfrm>
                <a:off x="21125550" y="1852612"/>
                <a:ext cx="1800000" cy="1800000"/>
              </a:xfrm>
              <a:prstGeom prst="rect">
                <a:avLst/>
              </a:prstGeom>
              <a:solidFill>
                <a:srgbClr val="E1F2E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6" name="Graphic 42">
                <a:extLst>
                  <a:ext uri="{FF2B5EF4-FFF2-40B4-BE49-F238E27FC236}">
                    <a16:creationId xmlns:a16="http://schemas.microsoft.com/office/drawing/2014/main" id="{3F0535A0-C70C-2393-5F60-53B889C52C73}"/>
                  </a:ext>
                </a:extLst>
              </p:cNvPr>
              <p:cNvSpPr/>
              <p:nvPr/>
            </p:nvSpPr>
            <p:spPr>
              <a:xfrm>
                <a:off x="22925550" y="1852612"/>
                <a:ext cx="1800000" cy="1800000"/>
              </a:xfrm>
              <a:prstGeom prst="rect">
                <a:avLst/>
              </a:prstGeom>
              <a:solidFill>
                <a:srgbClr val="C3E3C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5" name="Graphic 44">
                <a:extLst>
                  <a:ext uri="{FF2B5EF4-FFF2-40B4-BE49-F238E27FC236}">
                    <a16:creationId xmlns:a16="http://schemas.microsoft.com/office/drawing/2014/main" id="{737DAC9D-5D7C-D9FC-1205-7688725482A8}"/>
                  </a:ext>
                </a:extLst>
              </p:cNvPr>
              <p:cNvSpPr/>
              <p:nvPr/>
            </p:nvSpPr>
            <p:spPr>
              <a:xfrm>
                <a:off x="24725550" y="1852612"/>
                <a:ext cx="1800000" cy="1800000"/>
              </a:xfrm>
              <a:prstGeom prst="rect">
                <a:avLst/>
              </a:prstGeom>
              <a:solidFill>
                <a:srgbClr val="97C2A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4" name="Graphic 46">
                <a:extLst>
                  <a:ext uri="{FF2B5EF4-FFF2-40B4-BE49-F238E27FC236}">
                    <a16:creationId xmlns:a16="http://schemas.microsoft.com/office/drawing/2014/main" id="{9F9314A3-F888-0911-FFC2-5C7481524B96}"/>
                  </a:ext>
                </a:extLst>
              </p:cNvPr>
              <p:cNvSpPr/>
              <p:nvPr/>
            </p:nvSpPr>
            <p:spPr>
              <a:xfrm>
                <a:off x="26525550" y="1852612"/>
                <a:ext cx="1800000" cy="1800000"/>
              </a:xfrm>
              <a:prstGeom prst="rect">
                <a:avLst/>
              </a:prstGeom>
              <a:solidFill>
                <a:srgbClr val="E6E0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3" name="Graphic 48">
                <a:extLst>
                  <a:ext uri="{FF2B5EF4-FFF2-40B4-BE49-F238E27FC236}">
                    <a16:creationId xmlns:a16="http://schemas.microsoft.com/office/drawing/2014/main" id="{757DB194-2B32-97A7-4A5B-D799CBEDD6CD}"/>
                  </a:ext>
                </a:extLst>
              </p:cNvPr>
              <p:cNvSpPr/>
              <p:nvPr/>
            </p:nvSpPr>
            <p:spPr>
              <a:xfrm>
                <a:off x="28325550" y="1852612"/>
                <a:ext cx="1800000" cy="1800000"/>
              </a:xfrm>
              <a:prstGeom prst="rect">
                <a:avLst/>
              </a:prstGeom>
              <a:solidFill>
                <a:srgbClr val="D9D1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2" name="Graphic 50">
                <a:extLst>
                  <a:ext uri="{FF2B5EF4-FFF2-40B4-BE49-F238E27FC236}">
                    <a16:creationId xmlns:a16="http://schemas.microsoft.com/office/drawing/2014/main" id="{598D61E7-B8A1-FDC9-8C72-4B5936034254}"/>
                  </a:ext>
                </a:extLst>
              </p:cNvPr>
              <p:cNvSpPr/>
              <p:nvPr/>
            </p:nvSpPr>
            <p:spPr>
              <a:xfrm>
                <a:off x="30125550" y="1852612"/>
                <a:ext cx="1800000" cy="1800000"/>
              </a:xfrm>
              <a:prstGeom prst="rect">
                <a:avLst/>
              </a:prstGeom>
              <a:solidFill>
                <a:srgbClr val="C8BD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6F912D64-D055-8E15-B31B-392D5834F488}"/>
                </a:ext>
              </a:extLst>
            </p:cNvPr>
            <p:cNvGrpSpPr/>
            <p:nvPr userDrawn="1"/>
          </p:nvGrpSpPr>
          <p:grpSpPr>
            <a:xfrm>
              <a:off x="-707711" y="682174"/>
              <a:ext cx="617583" cy="6175829"/>
              <a:chOff x="-707711" y="682174"/>
              <a:chExt cx="617583" cy="6175829"/>
            </a:xfrm>
          </p:grpSpPr>
          <p:sp>
            <p:nvSpPr>
              <p:cNvPr id="64" name="Graphic 32">
                <a:extLst>
                  <a:ext uri="{FF2B5EF4-FFF2-40B4-BE49-F238E27FC236}">
                    <a16:creationId xmlns:a16="http://schemas.microsoft.com/office/drawing/2014/main" id="{B25CDEE3-7360-8330-60DA-CDE96132B66E}"/>
                  </a:ext>
                </a:extLst>
              </p:cNvPr>
              <p:cNvSpPr/>
              <p:nvPr/>
            </p:nvSpPr>
            <p:spPr>
              <a:xfrm rot="5400000">
                <a:off x="-707711" y="682174"/>
                <a:ext cx="617583" cy="617583"/>
              </a:xfrm>
              <a:prstGeom prst="rect">
                <a:avLst/>
              </a:prstGeom>
              <a:solidFill>
                <a:srgbClr val="C4DC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5" name="Graphic 34">
                <a:extLst>
                  <a:ext uri="{FF2B5EF4-FFF2-40B4-BE49-F238E27FC236}">
                    <a16:creationId xmlns:a16="http://schemas.microsoft.com/office/drawing/2014/main" id="{F9AEAB6B-41E6-9539-0833-09858F2039FA}"/>
                  </a:ext>
                </a:extLst>
              </p:cNvPr>
              <p:cNvSpPr/>
              <p:nvPr/>
            </p:nvSpPr>
            <p:spPr>
              <a:xfrm rot="5400000">
                <a:off x="-707711" y="1299757"/>
                <a:ext cx="617583" cy="617583"/>
              </a:xfrm>
              <a:prstGeom prst="rect">
                <a:avLst/>
              </a:prstGeom>
              <a:solidFill>
                <a:srgbClr val="85B6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6" name="Graphic 36">
                <a:extLst>
                  <a:ext uri="{FF2B5EF4-FFF2-40B4-BE49-F238E27FC236}">
                    <a16:creationId xmlns:a16="http://schemas.microsoft.com/office/drawing/2014/main" id="{6F42C10E-DC0B-D8BA-D9AC-240AD5720A26}"/>
                  </a:ext>
                </a:extLst>
              </p:cNvPr>
              <p:cNvSpPr/>
              <p:nvPr/>
            </p:nvSpPr>
            <p:spPr>
              <a:xfrm rot="5400000">
                <a:off x="-707711" y="1917340"/>
                <a:ext cx="617583" cy="617583"/>
              </a:xfrm>
              <a:prstGeom prst="rect">
                <a:avLst/>
              </a:prstGeom>
              <a:solidFill>
                <a:srgbClr val="5996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7" name="Graphic 38">
                <a:extLst>
                  <a:ext uri="{FF2B5EF4-FFF2-40B4-BE49-F238E27FC236}">
                    <a16:creationId xmlns:a16="http://schemas.microsoft.com/office/drawing/2014/main" id="{18488F2F-D0DD-4170-D473-E08532B4F9AE}"/>
                  </a:ext>
                </a:extLst>
              </p:cNvPr>
              <p:cNvSpPr/>
              <p:nvPr/>
            </p:nvSpPr>
            <p:spPr>
              <a:xfrm rot="5400000">
                <a:off x="-707711" y="2534923"/>
                <a:ext cx="617583" cy="617583"/>
              </a:xfrm>
              <a:prstGeom prst="rect">
                <a:avLst/>
              </a:prstGeom>
              <a:solidFill>
                <a:srgbClr val="2977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8" name="Graphic 40">
                <a:extLst>
                  <a:ext uri="{FF2B5EF4-FFF2-40B4-BE49-F238E27FC236}">
                    <a16:creationId xmlns:a16="http://schemas.microsoft.com/office/drawing/2014/main" id="{7B5F6A1C-858C-9374-896E-22EE714AAB95}"/>
                  </a:ext>
                </a:extLst>
              </p:cNvPr>
              <p:cNvSpPr/>
              <p:nvPr/>
            </p:nvSpPr>
            <p:spPr>
              <a:xfrm rot="5400000">
                <a:off x="-707711" y="3152506"/>
                <a:ext cx="617583" cy="617583"/>
              </a:xfrm>
              <a:prstGeom prst="rect">
                <a:avLst/>
              </a:prstGeom>
              <a:solidFill>
                <a:srgbClr val="E1F2E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9" name="Graphic 42">
                <a:extLst>
                  <a:ext uri="{FF2B5EF4-FFF2-40B4-BE49-F238E27FC236}">
                    <a16:creationId xmlns:a16="http://schemas.microsoft.com/office/drawing/2014/main" id="{4B1EDA63-E50E-067F-C9F3-13A9A904B79B}"/>
                  </a:ext>
                </a:extLst>
              </p:cNvPr>
              <p:cNvSpPr/>
              <p:nvPr/>
            </p:nvSpPr>
            <p:spPr>
              <a:xfrm rot="5400000">
                <a:off x="-707711" y="3770088"/>
                <a:ext cx="617583" cy="617583"/>
              </a:xfrm>
              <a:prstGeom prst="rect">
                <a:avLst/>
              </a:prstGeom>
              <a:solidFill>
                <a:srgbClr val="C3E3C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0" name="Graphic 44">
                <a:extLst>
                  <a:ext uri="{FF2B5EF4-FFF2-40B4-BE49-F238E27FC236}">
                    <a16:creationId xmlns:a16="http://schemas.microsoft.com/office/drawing/2014/main" id="{E4EF7331-567C-1D76-61F6-55B968BD0FE5}"/>
                  </a:ext>
                </a:extLst>
              </p:cNvPr>
              <p:cNvSpPr/>
              <p:nvPr/>
            </p:nvSpPr>
            <p:spPr>
              <a:xfrm rot="5400000">
                <a:off x="-707711" y="4387671"/>
                <a:ext cx="617583" cy="617583"/>
              </a:xfrm>
              <a:prstGeom prst="rect">
                <a:avLst/>
              </a:prstGeom>
              <a:solidFill>
                <a:srgbClr val="97C2A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1" name="Graphic 46">
                <a:extLst>
                  <a:ext uri="{FF2B5EF4-FFF2-40B4-BE49-F238E27FC236}">
                    <a16:creationId xmlns:a16="http://schemas.microsoft.com/office/drawing/2014/main" id="{4B67711D-55CD-7664-1F97-0E9CD45084B8}"/>
                  </a:ext>
                </a:extLst>
              </p:cNvPr>
              <p:cNvSpPr/>
              <p:nvPr/>
            </p:nvSpPr>
            <p:spPr>
              <a:xfrm rot="5400000">
                <a:off x="-707711" y="5005254"/>
                <a:ext cx="617583" cy="617583"/>
              </a:xfrm>
              <a:prstGeom prst="rect">
                <a:avLst/>
              </a:prstGeom>
              <a:solidFill>
                <a:srgbClr val="E6E0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2" name="Graphic 48">
                <a:extLst>
                  <a:ext uri="{FF2B5EF4-FFF2-40B4-BE49-F238E27FC236}">
                    <a16:creationId xmlns:a16="http://schemas.microsoft.com/office/drawing/2014/main" id="{77DF0F59-8726-8123-13FF-75FC9384C83C}"/>
                  </a:ext>
                </a:extLst>
              </p:cNvPr>
              <p:cNvSpPr/>
              <p:nvPr/>
            </p:nvSpPr>
            <p:spPr>
              <a:xfrm rot="5400000">
                <a:off x="-707711" y="5622837"/>
                <a:ext cx="617583" cy="617583"/>
              </a:xfrm>
              <a:prstGeom prst="rect">
                <a:avLst/>
              </a:prstGeom>
              <a:solidFill>
                <a:srgbClr val="D9D1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3" name="Graphic 50">
                <a:extLst>
                  <a:ext uri="{FF2B5EF4-FFF2-40B4-BE49-F238E27FC236}">
                    <a16:creationId xmlns:a16="http://schemas.microsoft.com/office/drawing/2014/main" id="{C3CCE4ED-4023-4077-A579-4D7E75D8EA25}"/>
                  </a:ext>
                </a:extLst>
              </p:cNvPr>
              <p:cNvSpPr/>
              <p:nvPr/>
            </p:nvSpPr>
            <p:spPr>
              <a:xfrm rot="5400000">
                <a:off x="-707711" y="6240420"/>
                <a:ext cx="617583" cy="617583"/>
              </a:xfrm>
              <a:prstGeom prst="rect">
                <a:avLst/>
              </a:prstGeom>
              <a:solidFill>
                <a:srgbClr val="C8BD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A67604C8-55C4-94BB-A94B-253DBAD6EB88}"/>
                </a:ext>
              </a:extLst>
            </p:cNvPr>
            <p:cNvSpPr txBox="1"/>
            <p:nvPr userDrawn="1"/>
          </p:nvSpPr>
          <p:spPr>
            <a:xfrm>
              <a:off x="-920692" y="174172"/>
              <a:ext cx="920692" cy="369332"/>
            </a:xfrm>
            <a:prstGeom prst="rect">
              <a:avLst/>
            </a:prstGeom>
            <a:noFill/>
          </p:spPr>
          <p:txBody>
            <a:bodyPr wrap="none" lIns="0" tIns="0" rIns="72000" bIns="0" rtlCol="0">
              <a:spAutoFit/>
            </a:bodyPr>
            <a:lstStyle/>
            <a:p>
              <a:pPr algn="r"/>
              <a:r>
                <a:rPr lang="en-US" sz="1200">
                  <a:latin typeface="+mj-lt"/>
                  <a:cs typeface="Arial" panose="020B0604020202020204" pitchFamily="34" charset="0"/>
                </a:rPr>
                <a:t>Custom</a:t>
              </a:r>
              <a:br>
                <a:rPr lang="en-US" sz="1200">
                  <a:latin typeface="+mj-lt"/>
                  <a:cs typeface="Arial" panose="020B0604020202020204" pitchFamily="34" charset="0"/>
                </a:rPr>
              </a:br>
              <a:r>
                <a:rPr lang="en-US" sz="1200">
                  <a:latin typeface="+mj-lt"/>
                  <a:cs typeface="Arial" panose="020B0604020202020204" pitchFamily="34" charset="0"/>
                </a:rPr>
                <a:t>chart colors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FC05E8D-3389-6A77-216F-4358B18567C6}"/>
                </a:ext>
              </a:extLst>
            </p:cNvPr>
            <p:cNvSpPr txBox="1"/>
            <p:nvPr userDrawn="1"/>
          </p:nvSpPr>
          <p:spPr>
            <a:xfrm>
              <a:off x="12192000" y="174172"/>
              <a:ext cx="920692" cy="369332"/>
            </a:xfrm>
            <a:prstGeom prst="rect">
              <a:avLst/>
            </a:prstGeom>
            <a:noFill/>
          </p:spPr>
          <p:txBody>
            <a:bodyPr wrap="none" lIns="72000" tIns="0" rIns="0" bIns="0" rtlCol="0">
              <a:spAutoFit/>
            </a:bodyPr>
            <a:lstStyle/>
            <a:p>
              <a:pPr algn="l"/>
              <a:r>
                <a:rPr lang="en-US" sz="1200">
                  <a:latin typeface="+mj-lt"/>
                  <a:cs typeface="Arial" panose="020B0604020202020204" pitchFamily="34" charset="0"/>
                </a:rPr>
                <a:t>Custom</a:t>
              </a:r>
              <a:br>
                <a:rPr lang="en-US" sz="1200">
                  <a:latin typeface="+mj-lt"/>
                  <a:cs typeface="Arial" panose="020B0604020202020204" pitchFamily="34" charset="0"/>
                </a:rPr>
              </a:br>
              <a:r>
                <a:rPr lang="en-US" sz="1200">
                  <a:latin typeface="+mj-lt"/>
                  <a:cs typeface="Arial" panose="020B0604020202020204" pitchFamily="34" charset="0"/>
                </a:rPr>
                <a:t>chart colors</a:t>
              </a:r>
            </a:p>
          </p:txBody>
        </p: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032BF39C-ACB6-4A37-C14D-E3C5F18DD91B}"/>
                </a:ext>
              </a:extLst>
            </p:cNvPr>
            <p:cNvGrpSpPr/>
            <p:nvPr userDrawn="1"/>
          </p:nvGrpSpPr>
          <p:grpSpPr>
            <a:xfrm>
              <a:off x="-1332614" y="682174"/>
              <a:ext cx="641769" cy="6174212"/>
              <a:chOff x="-1332614" y="682174"/>
              <a:chExt cx="641769" cy="6174212"/>
            </a:xfrm>
          </p:grpSpPr>
          <p:sp>
            <p:nvSpPr>
              <p:cNvPr id="19" name="Graphic 20">
                <a:extLst>
                  <a:ext uri="{FF2B5EF4-FFF2-40B4-BE49-F238E27FC236}">
                    <a16:creationId xmlns:a16="http://schemas.microsoft.com/office/drawing/2014/main" id="{58989FC1-E579-DCB4-4C5C-D166AE92D5AA}"/>
                  </a:ext>
                </a:extLst>
              </p:cNvPr>
              <p:cNvSpPr/>
              <p:nvPr userDrawn="1"/>
            </p:nvSpPr>
            <p:spPr>
              <a:xfrm>
                <a:off x="-1331277" y="682174"/>
                <a:ext cx="619200" cy="619200"/>
              </a:xfrm>
              <a:custGeom>
                <a:avLst/>
                <a:gdLst>
                  <a:gd name="connsiteX0" fmla="*/ 0 w 619200"/>
                  <a:gd name="connsiteY0" fmla="*/ 0 h 619200"/>
                  <a:gd name="connsiteX1" fmla="*/ 619200 w 619200"/>
                  <a:gd name="connsiteY1" fmla="*/ 0 h 619200"/>
                  <a:gd name="connsiteX2" fmla="*/ 619200 w 619200"/>
                  <a:gd name="connsiteY2" fmla="*/ 619200 h 619200"/>
                  <a:gd name="connsiteX3" fmla="*/ 0 w 619200"/>
                  <a:gd name="connsiteY3" fmla="*/ 619200 h 619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9200" h="619200">
                    <a:moveTo>
                      <a:pt x="0" y="0"/>
                    </a:moveTo>
                    <a:lnTo>
                      <a:pt x="619200" y="0"/>
                    </a:lnTo>
                    <a:lnTo>
                      <a:pt x="619200" y="619200"/>
                    </a:lnTo>
                    <a:lnTo>
                      <a:pt x="0" y="619200"/>
                    </a:lnTo>
                    <a:close/>
                  </a:path>
                </a:pathLst>
              </a:custGeom>
              <a:solidFill>
                <a:srgbClr val="FFFDEB"/>
              </a:solidFill>
              <a:ln w="18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" name="Graphic 26">
                <a:extLst>
                  <a:ext uri="{FF2B5EF4-FFF2-40B4-BE49-F238E27FC236}">
                    <a16:creationId xmlns:a16="http://schemas.microsoft.com/office/drawing/2014/main" id="{2D6788C8-DECF-E8E8-1721-7612C8AC6E9F}"/>
                  </a:ext>
                </a:extLst>
              </p:cNvPr>
              <p:cNvSpPr/>
              <p:nvPr userDrawn="1"/>
            </p:nvSpPr>
            <p:spPr>
              <a:xfrm>
                <a:off x="-1331277" y="1299487"/>
                <a:ext cx="619200" cy="619200"/>
              </a:xfrm>
              <a:custGeom>
                <a:avLst/>
                <a:gdLst>
                  <a:gd name="connsiteX0" fmla="*/ 0 w 619200"/>
                  <a:gd name="connsiteY0" fmla="*/ 0 h 619200"/>
                  <a:gd name="connsiteX1" fmla="*/ 619200 w 619200"/>
                  <a:gd name="connsiteY1" fmla="*/ 0 h 619200"/>
                  <a:gd name="connsiteX2" fmla="*/ 619200 w 619200"/>
                  <a:gd name="connsiteY2" fmla="*/ 619200 h 619200"/>
                  <a:gd name="connsiteX3" fmla="*/ 0 w 619200"/>
                  <a:gd name="connsiteY3" fmla="*/ 619200 h 619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9200" h="619200">
                    <a:moveTo>
                      <a:pt x="0" y="0"/>
                    </a:moveTo>
                    <a:lnTo>
                      <a:pt x="619200" y="0"/>
                    </a:lnTo>
                    <a:lnTo>
                      <a:pt x="619200" y="619200"/>
                    </a:lnTo>
                    <a:lnTo>
                      <a:pt x="0" y="619200"/>
                    </a:lnTo>
                    <a:close/>
                  </a:path>
                </a:pathLst>
              </a:custGeom>
              <a:solidFill>
                <a:srgbClr val="FFFBD6"/>
              </a:solidFill>
              <a:ln w="18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" name="Graphic 29">
                <a:extLst>
                  <a:ext uri="{FF2B5EF4-FFF2-40B4-BE49-F238E27FC236}">
                    <a16:creationId xmlns:a16="http://schemas.microsoft.com/office/drawing/2014/main" id="{76724271-CE77-DEEE-5DE9-D2D3A80C4470}"/>
                  </a:ext>
                </a:extLst>
              </p:cNvPr>
              <p:cNvSpPr/>
              <p:nvPr userDrawn="1"/>
            </p:nvSpPr>
            <p:spPr>
              <a:xfrm>
                <a:off x="-1331277" y="1916800"/>
                <a:ext cx="619200" cy="619200"/>
              </a:xfrm>
              <a:custGeom>
                <a:avLst/>
                <a:gdLst>
                  <a:gd name="connsiteX0" fmla="*/ 0 w 619200"/>
                  <a:gd name="connsiteY0" fmla="*/ 0 h 619200"/>
                  <a:gd name="connsiteX1" fmla="*/ 619200 w 619200"/>
                  <a:gd name="connsiteY1" fmla="*/ 0 h 619200"/>
                  <a:gd name="connsiteX2" fmla="*/ 619200 w 619200"/>
                  <a:gd name="connsiteY2" fmla="*/ 619200 h 619200"/>
                  <a:gd name="connsiteX3" fmla="*/ 0 w 619200"/>
                  <a:gd name="connsiteY3" fmla="*/ 619200 h 619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9200" h="619200">
                    <a:moveTo>
                      <a:pt x="0" y="0"/>
                    </a:moveTo>
                    <a:lnTo>
                      <a:pt x="619200" y="0"/>
                    </a:lnTo>
                    <a:lnTo>
                      <a:pt x="619200" y="619200"/>
                    </a:lnTo>
                    <a:lnTo>
                      <a:pt x="0" y="619200"/>
                    </a:lnTo>
                    <a:close/>
                  </a:path>
                </a:pathLst>
              </a:custGeom>
              <a:solidFill>
                <a:srgbClr val="FFF6B3"/>
              </a:solidFill>
              <a:ln w="18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" name="Graphic 31">
                <a:extLst>
                  <a:ext uri="{FF2B5EF4-FFF2-40B4-BE49-F238E27FC236}">
                    <a16:creationId xmlns:a16="http://schemas.microsoft.com/office/drawing/2014/main" id="{67467217-25F2-B9AA-3E07-13AC20347856}"/>
                  </a:ext>
                </a:extLst>
              </p:cNvPr>
              <p:cNvSpPr/>
              <p:nvPr userDrawn="1"/>
            </p:nvSpPr>
            <p:spPr>
              <a:xfrm>
                <a:off x="-1331277" y="2534113"/>
                <a:ext cx="619200" cy="619200"/>
              </a:xfrm>
              <a:custGeom>
                <a:avLst/>
                <a:gdLst>
                  <a:gd name="connsiteX0" fmla="*/ 0 w 619200"/>
                  <a:gd name="connsiteY0" fmla="*/ 0 h 619200"/>
                  <a:gd name="connsiteX1" fmla="*/ 619200 w 619200"/>
                  <a:gd name="connsiteY1" fmla="*/ 0 h 619200"/>
                  <a:gd name="connsiteX2" fmla="*/ 619200 w 619200"/>
                  <a:gd name="connsiteY2" fmla="*/ 619200 h 619200"/>
                  <a:gd name="connsiteX3" fmla="*/ 0 w 619200"/>
                  <a:gd name="connsiteY3" fmla="*/ 619200 h 619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9200" h="619200">
                    <a:moveTo>
                      <a:pt x="0" y="0"/>
                    </a:moveTo>
                    <a:lnTo>
                      <a:pt x="619200" y="0"/>
                    </a:lnTo>
                    <a:lnTo>
                      <a:pt x="619200" y="619200"/>
                    </a:lnTo>
                    <a:lnTo>
                      <a:pt x="0" y="619200"/>
                    </a:lnTo>
                    <a:close/>
                  </a:path>
                </a:pathLst>
              </a:custGeom>
              <a:solidFill>
                <a:srgbClr val="FFF194"/>
              </a:solidFill>
              <a:ln w="18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" name="Graphic 33">
                <a:extLst>
                  <a:ext uri="{FF2B5EF4-FFF2-40B4-BE49-F238E27FC236}">
                    <a16:creationId xmlns:a16="http://schemas.microsoft.com/office/drawing/2014/main" id="{05A5F136-6094-93F2-8476-55587A7EF448}"/>
                  </a:ext>
                </a:extLst>
              </p:cNvPr>
              <p:cNvSpPr/>
              <p:nvPr userDrawn="1"/>
            </p:nvSpPr>
            <p:spPr>
              <a:xfrm>
                <a:off x="-1331277" y="3151426"/>
                <a:ext cx="619200" cy="619200"/>
              </a:xfrm>
              <a:custGeom>
                <a:avLst/>
                <a:gdLst>
                  <a:gd name="connsiteX0" fmla="*/ 0 w 619200"/>
                  <a:gd name="connsiteY0" fmla="*/ 0 h 619200"/>
                  <a:gd name="connsiteX1" fmla="*/ 619200 w 619200"/>
                  <a:gd name="connsiteY1" fmla="*/ 0 h 619200"/>
                  <a:gd name="connsiteX2" fmla="*/ 619200 w 619200"/>
                  <a:gd name="connsiteY2" fmla="*/ 619200 h 619200"/>
                  <a:gd name="connsiteX3" fmla="*/ 0 w 619200"/>
                  <a:gd name="connsiteY3" fmla="*/ 619200 h 619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9200" h="619200">
                    <a:moveTo>
                      <a:pt x="0" y="0"/>
                    </a:moveTo>
                    <a:lnTo>
                      <a:pt x="619200" y="0"/>
                    </a:lnTo>
                    <a:lnTo>
                      <a:pt x="619200" y="619200"/>
                    </a:lnTo>
                    <a:lnTo>
                      <a:pt x="0" y="619200"/>
                    </a:lnTo>
                    <a:close/>
                  </a:path>
                </a:pathLst>
              </a:custGeom>
              <a:solidFill>
                <a:srgbClr val="FFE97A"/>
              </a:solidFill>
              <a:ln w="18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" name="Graphic 17">
                <a:extLst>
                  <a:ext uri="{FF2B5EF4-FFF2-40B4-BE49-F238E27FC236}">
                    <a16:creationId xmlns:a16="http://schemas.microsoft.com/office/drawing/2014/main" id="{A4353D54-4D92-D7F3-626E-F8357EDF69A6}"/>
                  </a:ext>
                </a:extLst>
              </p:cNvPr>
              <p:cNvSpPr/>
              <p:nvPr userDrawn="1"/>
            </p:nvSpPr>
            <p:spPr>
              <a:xfrm>
                <a:off x="-1331277" y="5619871"/>
                <a:ext cx="619200" cy="619200"/>
              </a:xfrm>
              <a:custGeom>
                <a:avLst/>
                <a:gdLst>
                  <a:gd name="connsiteX0" fmla="*/ 0 w 619200"/>
                  <a:gd name="connsiteY0" fmla="*/ 0 h 123840"/>
                  <a:gd name="connsiteX1" fmla="*/ 619200 w 619200"/>
                  <a:gd name="connsiteY1" fmla="*/ 0 h 123840"/>
                  <a:gd name="connsiteX2" fmla="*/ 619200 w 619200"/>
                  <a:gd name="connsiteY2" fmla="*/ 123840 h 123840"/>
                  <a:gd name="connsiteX3" fmla="*/ 0 w 619200"/>
                  <a:gd name="connsiteY3" fmla="*/ 123840 h 123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9200" h="123840">
                    <a:moveTo>
                      <a:pt x="0" y="0"/>
                    </a:moveTo>
                    <a:lnTo>
                      <a:pt x="619200" y="0"/>
                    </a:lnTo>
                    <a:lnTo>
                      <a:pt x="619200" y="123840"/>
                    </a:lnTo>
                    <a:lnTo>
                      <a:pt x="0" y="123840"/>
                    </a:lnTo>
                    <a:close/>
                  </a:path>
                </a:pathLst>
              </a:custGeom>
              <a:solidFill>
                <a:srgbClr val="FF6257"/>
              </a:solidFill>
              <a:ln w="37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" name="Graphic 37">
                <a:extLst>
                  <a:ext uri="{FF2B5EF4-FFF2-40B4-BE49-F238E27FC236}">
                    <a16:creationId xmlns:a16="http://schemas.microsoft.com/office/drawing/2014/main" id="{71ABE317-CD21-B229-11F2-E9140C958D51}"/>
                  </a:ext>
                </a:extLst>
              </p:cNvPr>
              <p:cNvSpPr/>
              <p:nvPr userDrawn="1"/>
            </p:nvSpPr>
            <p:spPr>
              <a:xfrm>
                <a:off x="-1331277" y="6237186"/>
                <a:ext cx="619200" cy="619200"/>
              </a:xfrm>
              <a:custGeom>
                <a:avLst/>
                <a:gdLst>
                  <a:gd name="connsiteX0" fmla="*/ 0 w 619200"/>
                  <a:gd name="connsiteY0" fmla="*/ 0 h 123840"/>
                  <a:gd name="connsiteX1" fmla="*/ 619200 w 619200"/>
                  <a:gd name="connsiteY1" fmla="*/ 0 h 123840"/>
                  <a:gd name="connsiteX2" fmla="*/ 619200 w 619200"/>
                  <a:gd name="connsiteY2" fmla="*/ 123840 h 123840"/>
                  <a:gd name="connsiteX3" fmla="*/ 0 w 619200"/>
                  <a:gd name="connsiteY3" fmla="*/ 123840 h 123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9200" h="123840">
                    <a:moveTo>
                      <a:pt x="0" y="0"/>
                    </a:moveTo>
                    <a:lnTo>
                      <a:pt x="619200" y="0"/>
                    </a:lnTo>
                    <a:lnTo>
                      <a:pt x="619200" y="123840"/>
                    </a:lnTo>
                    <a:lnTo>
                      <a:pt x="0" y="123840"/>
                    </a:lnTo>
                    <a:close/>
                  </a:path>
                </a:pathLst>
              </a:custGeom>
              <a:solidFill>
                <a:srgbClr val="76DB95"/>
              </a:solidFill>
              <a:ln w="37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E66E5540-D174-61FB-541F-A9B97C9942A8}"/>
                  </a:ext>
                </a:extLst>
              </p:cNvPr>
              <p:cNvSpPr txBox="1"/>
              <p:nvPr userDrawn="1"/>
            </p:nvSpPr>
            <p:spPr>
              <a:xfrm>
                <a:off x="-1332614" y="5109360"/>
                <a:ext cx="641769" cy="500778"/>
              </a:xfrm>
              <a:prstGeom prst="rect">
                <a:avLst/>
              </a:prstGeom>
              <a:noFill/>
            </p:spPr>
            <p:txBody>
              <a:bodyPr wrap="none" lIns="0" tIns="0" rIns="72000" bIns="0" rtlCol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1200">
                    <a:latin typeface="+mj-lt"/>
                    <a:cs typeface="Arial" panose="020B0604020202020204" pitchFamily="34" charset="0"/>
                  </a:rPr>
                  <a:t>Custom</a:t>
                </a:r>
                <a:br>
                  <a:rPr lang="en-US" sz="1200">
                    <a:latin typeface="+mj-lt"/>
                    <a:cs typeface="Arial" panose="020B0604020202020204" pitchFamily="34" charset="0"/>
                  </a:rPr>
                </a:br>
                <a:r>
                  <a:rPr lang="en-US" sz="1200">
                    <a:latin typeface="+mj-lt"/>
                    <a:cs typeface="Arial" panose="020B0604020202020204" pitchFamily="34" charset="0"/>
                  </a:rPr>
                  <a:t>error &amp;</a:t>
                </a:r>
                <a:br>
                  <a:rPr lang="en-US" sz="1200">
                    <a:latin typeface="+mj-lt"/>
                    <a:cs typeface="Arial" panose="020B0604020202020204" pitchFamily="34" charset="0"/>
                  </a:rPr>
                </a:br>
                <a:r>
                  <a:rPr lang="en-US" sz="1200">
                    <a:latin typeface="+mj-lt"/>
                    <a:cs typeface="Arial" panose="020B0604020202020204" pitchFamily="34" charset="0"/>
                  </a:rPr>
                  <a:t>success</a:t>
                </a:r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3D09E3C1-7798-A499-52CC-1DE9CF1B640C}"/>
                </a:ext>
              </a:extLst>
            </p:cNvPr>
            <p:cNvGrpSpPr/>
            <p:nvPr userDrawn="1"/>
          </p:nvGrpSpPr>
          <p:grpSpPr>
            <a:xfrm>
              <a:off x="12899711" y="682174"/>
              <a:ext cx="641769" cy="6174212"/>
              <a:chOff x="-1332614" y="682174"/>
              <a:chExt cx="641769" cy="6174212"/>
            </a:xfrm>
          </p:grpSpPr>
          <p:sp>
            <p:nvSpPr>
              <p:cNvPr id="33" name="Graphic 20">
                <a:extLst>
                  <a:ext uri="{FF2B5EF4-FFF2-40B4-BE49-F238E27FC236}">
                    <a16:creationId xmlns:a16="http://schemas.microsoft.com/office/drawing/2014/main" id="{A1283814-9261-6421-8505-6C6529B62290}"/>
                  </a:ext>
                </a:extLst>
              </p:cNvPr>
              <p:cNvSpPr/>
              <p:nvPr userDrawn="1"/>
            </p:nvSpPr>
            <p:spPr>
              <a:xfrm>
                <a:off x="-1331277" y="682174"/>
                <a:ext cx="619200" cy="619200"/>
              </a:xfrm>
              <a:custGeom>
                <a:avLst/>
                <a:gdLst>
                  <a:gd name="connsiteX0" fmla="*/ 0 w 619200"/>
                  <a:gd name="connsiteY0" fmla="*/ 0 h 619200"/>
                  <a:gd name="connsiteX1" fmla="*/ 619200 w 619200"/>
                  <a:gd name="connsiteY1" fmla="*/ 0 h 619200"/>
                  <a:gd name="connsiteX2" fmla="*/ 619200 w 619200"/>
                  <a:gd name="connsiteY2" fmla="*/ 619200 h 619200"/>
                  <a:gd name="connsiteX3" fmla="*/ 0 w 619200"/>
                  <a:gd name="connsiteY3" fmla="*/ 619200 h 619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9200" h="619200">
                    <a:moveTo>
                      <a:pt x="0" y="0"/>
                    </a:moveTo>
                    <a:lnTo>
                      <a:pt x="619200" y="0"/>
                    </a:lnTo>
                    <a:lnTo>
                      <a:pt x="619200" y="619200"/>
                    </a:lnTo>
                    <a:lnTo>
                      <a:pt x="0" y="619200"/>
                    </a:lnTo>
                    <a:close/>
                  </a:path>
                </a:pathLst>
              </a:custGeom>
              <a:solidFill>
                <a:srgbClr val="FFFDEB"/>
              </a:solidFill>
              <a:ln w="18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" name="Graphic 26">
                <a:extLst>
                  <a:ext uri="{FF2B5EF4-FFF2-40B4-BE49-F238E27FC236}">
                    <a16:creationId xmlns:a16="http://schemas.microsoft.com/office/drawing/2014/main" id="{6256D576-627E-DEAB-C8D1-9DF55963AB5E}"/>
                  </a:ext>
                </a:extLst>
              </p:cNvPr>
              <p:cNvSpPr/>
              <p:nvPr userDrawn="1"/>
            </p:nvSpPr>
            <p:spPr>
              <a:xfrm>
                <a:off x="-1331277" y="1299487"/>
                <a:ext cx="619200" cy="619200"/>
              </a:xfrm>
              <a:custGeom>
                <a:avLst/>
                <a:gdLst>
                  <a:gd name="connsiteX0" fmla="*/ 0 w 619200"/>
                  <a:gd name="connsiteY0" fmla="*/ 0 h 619200"/>
                  <a:gd name="connsiteX1" fmla="*/ 619200 w 619200"/>
                  <a:gd name="connsiteY1" fmla="*/ 0 h 619200"/>
                  <a:gd name="connsiteX2" fmla="*/ 619200 w 619200"/>
                  <a:gd name="connsiteY2" fmla="*/ 619200 h 619200"/>
                  <a:gd name="connsiteX3" fmla="*/ 0 w 619200"/>
                  <a:gd name="connsiteY3" fmla="*/ 619200 h 619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9200" h="619200">
                    <a:moveTo>
                      <a:pt x="0" y="0"/>
                    </a:moveTo>
                    <a:lnTo>
                      <a:pt x="619200" y="0"/>
                    </a:lnTo>
                    <a:lnTo>
                      <a:pt x="619200" y="619200"/>
                    </a:lnTo>
                    <a:lnTo>
                      <a:pt x="0" y="619200"/>
                    </a:lnTo>
                    <a:close/>
                  </a:path>
                </a:pathLst>
              </a:custGeom>
              <a:solidFill>
                <a:srgbClr val="FFFBD6"/>
              </a:solidFill>
              <a:ln w="18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7" name="Graphic 29">
                <a:extLst>
                  <a:ext uri="{FF2B5EF4-FFF2-40B4-BE49-F238E27FC236}">
                    <a16:creationId xmlns:a16="http://schemas.microsoft.com/office/drawing/2014/main" id="{33C35A56-DDFE-1D86-2347-19A2DECFFD63}"/>
                  </a:ext>
                </a:extLst>
              </p:cNvPr>
              <p:cNvSpPr/>
              <p:nvPr userDrawn="1"/>
            </p:nvSpPr>
            <p:spPr>
              <a:xfrm>
                <a:off x="-1331277" y="1916800"/>
                <a:ext cx="619200" cy="619200"/>
              </a:xfrm>
              <a:custGeom>
                <a:avLst/>
                <a:gdLst>
                  <a:gd name="connsiteX0" fmla="*/ 0 w 619200"/>
                  <a:gd name="connsiteY0" fmla="*/ 0 h 619200"/>
                  <a:gd name="connsiteX1" fmla="*/ 619200 w 619200"/>
                  <a:gd name="connsiteY1" fmla="*/ 0 h 619200"/>
                  <a:gd name="connsiteX2" fmla="*/ 619200 w 619200"/>
                  <a:gd name="connsiteY2" fmla="*/ 619200 h 619200"/>
                  <a:gd name="connsiteX3" fmla="*/ 0 w 619200"/>
                  <a:gd name="connsiteY3" fmla="*/ 619200 h 619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9200" h="619200">
                    <a:moveTo>
                      <a:pt x="0" y="0"/>
                    </a:moveTo>
                    <a:lnTo>
                      <a:pt x="619200" y="0"/>
                    </a:lnTo>
                    <a:lnTo>
                      <a:pt x="619200" y="619200"/>
                    </a:lnTo>
                    <a:lnTo>
                      <a:pt x="0" y="619200"/>
                    </a:lnTo>
                    <a:close/>
                  </a:path>
                </a:pathLst>
              </a:custGeom>
              <a:solidFill>
                <a:srgbClr val="FFF6B3"/>
              </a:solidFill>
              <a:ln w="18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9" name="Graphic 31">
                <a:extLst>
                  <a:ext uri="{FF2B5EF4-FFF2-40B4-BE49-F238E27FC236}">
                    <a16:creationId xmlns:a16="http://schemas.microsoft.com/office/drawing/2014/main" id="{7B2A2500-703E-1B6E-A13E-89E18B0DCC9F}"/>
                  </a:ext>
                </a:extLst>
              </p:cNvPr>
              <p:cNvSpPr/>
              <p:nvPr userDrawn="1"/>
            </p:nvSpPr>
            <p:spPr>
              <a:xfrm>
                <a:off x="-1331277" y="2534113"/>
                <a:ext cx="619200" cy="619200"/>
              </a:xfrm>
              <a:custGeom>
                <a:avLst/>
                <a:gdLst>
                  <a:gd name="connsiteX0" fmla="*/ 0 w 619200"/>
                  <a:gd name="connsiteY0" fmla="*/ 0 h 619200"/>
                  <a:gd name="connsiteX1" fmla="*/ 619200 w 619200"/>
                  <a:gd name="connsiteY1" fmla="*/ 0 h 619200"/>
                  <a:gd name="connsiteX2" fmla="*/ 619200 w 619200"/>
                  <a:gd name="connsiteY2" fmla="*/ 619200 h 619200"/>
                  <a:gd name="connsiteX3" fmla="*/ 0 w 619200"/>
                  <a:gd name="connsiteY3" fmla="*/ 619200 h 619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9200" h="619200">
                    <a:moveTo>
                      <a:pt x="0" y="0"/>
                    </a:moveTo>
                    <a:lnTo>
                      <a:pt x="619200" y="0"/>
                    </a:lnTo>
                    <a:lnTo>
                      <a:pt x="619200" y="619200"/>
                    </a:lnTo>
                    <a:lnTo>
                      <a:pt x="0" y="619200"/>
                    </a:lnTo>
                    <a:close/>
                  </a:path>
                </a:pathLst>
              </a:custGeom>
              <a:solidFill>
                <a:srgbClr val="FFF194"/>
              </a:solidFill>
              <a:ln w="18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0" name="Graphic 33">
                <a:extLst>
                  <a:ext uri="{FF2B5EF4-FFF2-40B4-BE49-F238E27FC236}">
                    <a16:creationId xmlns:a16="http://schemas.microsoft.com/office/drawing/2014/main" id="{427BC5D3-ADFC-8355-389D-9C8A993467B1}"/>
                  </a:ext>
                </a:extLst>
              </p:cNvPr>
              <p:cNvSpPr/>
              <p:nvPr userDrawn="1"/>
            </p:nvSpPr>
            <p:spPr>
              <a:xfrm>
                <a:off x="-1331277" y="3151426"/>
                <a:ext cx="619200" cy="619200"/>
              </a:xfrm>
              <a:custGeom>
                <a:avLst/>
                <a:gdLst>
                  <a:gd name="connsiteX0" fmla="*/ 0 w 619200"/>
                  <a:gd name="connsiteY0" fmla="*/ 0 h 619200"/>
                  <a:gd name="connsiteX1" fmla="*/ 619200 w 619200"/>
                  <a:gd name="connsiteY1" fmla="*/ 0 h 619200"/>
                  <a:gd name="connsiteX2" fmla="*/ 619200 w 619200"/>
                  <a:gd name="connsiteY2" fmla="*/ 619200 h 619200"/>
                  <a:gd name="connsiteX3" fmla="*/ 0 w 619200"/>
                  <a:gd name="connsiteY3" fmla="*/ 619200 h 619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9200" h="619200">
                    <a:moveTo>
                      <a:pt x="0" y="0"/>
                    </a:moveTo>
                    <a:lnTo>
                      <a:pt x="619200" y="0"/>
                    </a:lnTo>
                    <a:lnTo>
                      <a:pt x="619200" y="619200"/>
                    </a:lnTo>
                    <a:lnTo>
                      <a:pt x="0" y="619200"/>
                    </a:lnTo>
                    <a:close/>
                  </a:path>
                </a:pathLst>
              </a:custGeom>
              <a:solidFill>
                <a:srgbClr val="FFE97A"/>
              </a:solidFill>
              <a:ln w="18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1" name="Graphic 17">
                <a:extLst>
                  <a:ext uri="{FF2B5EF4-FFF2-40B4-BE49-F238E27FC236}">
                    <a16:creationId xmlns:a16="http://schemas.microsoft.com/office/drawing/2014/main" id="{59832DDE-44B4-AC40-04BF-C91BE1D3D992}"/>
                  </a:ext>
                </a:extLst>
              </p:cNvPr>
              <p:cNvSpPr/>
              <p:nvPr userDrawn="1"/>
            </p:nvSpPr>
            <p:spPr>
              <a:xfrm>
                <a:off x="-1331277" y="5619871"/>
                <a:ext cx="619200" cy="619200"/>
              </a:xfrm>
              <a:custGeom>
                <a:avLst/>
                <a:gdLst>
                  <a:gd name="connsiteX0" fmla="*/ 0 w 619200"/>
                  <a:gd name="connsiteY0" fmla="*/ 0 h 123840"/>
                  <a:gd name="connsiteX1" fmla="*/ 619200 w 619200"/>
                  <a:gd name="connsiteY1" fmla="*/ 0 h 123840"/>
                  <a:gd name="connsiteX2" fmla="*/ 619200 w 619200"/>
                  <a:gd name="connsiteY2" fmla="*/ 123840 h 123840"/>
                  <a:gd name="connsiteX3" fmla="*/ 0 w 619200"/>
                  <a:gd name="connsiteY3" fmla="*/ 123840 h 123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9200" h="123840">
                    <a:moveTo>
                      <a:pt x="0" y="0"/>
                    </a:moveTo>
                    <a:lnTo>
                      <a:pt x="619200" y="0"/>
                    </a:lnTo>
                    <a:lnTo>
                      <a:pt x="619200" y="123840"/>
                    </a:lnTo>
                    <a:lnTo>
                      <a:pt x="0" y="123840"/>
                    </a:lnTo>
                    <a:close/>
                  </a:path>
                </a:pathLst>
              </a:custGeom>
              <a:solidFill>
                <a:srgbClr val="FF6257"/>
              </a:solidFill>
              <a:ln w="37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3" name="Graphic 37">
                <a:extLst>
                  <a:ext uri="{FF2B5EF4-FFF2-40B4-BE49-F238E27FC236}">
                    <a16:creationId xmlns:a16="http://schemas.microsoft.com/office/drawing/2014/main" id="{7D77D0EE-E7DA-1C9A-1258-06EE3A6ABBB7}"/>
                  </a:ext>
                </a:extLst>
              </p:cNvPr>
              <p:cNvSpPr/>
              <p:nvPr userDrawn="1"/>
            </p:nvSpPr>
            <p:spPr>
              <a:xfrm>
                <a:off x="-1331277" y="6237186"/>
                <a:ext cx="619200" cy="619200"/>
              </a:xfrm>
              <a:custGeom>
                <a:avLst/>
                <a:gdLst>
                  <a:gd name="connsiteX0" fmla="*/ 0 w 619200"/>
                  <a:gd name="connsiteY0" fmla="*/ 0 h 123840"/>
                  <a:gd name="connsiteX1" fmla="*/ 619200 w 619200"/>
                  <a:gd name="connsiteY1" fmla="*/ 0 h 123840"/>
                  <a:gd name="connsiteX2" fmla="*/ 619200 w 619200"/>
                  <a:gd name="connsiteY2" fmla="*/ 123840 h 123840"/>
                  <a:gd name="connsiteX3" fmla="*/ 0 w 619200"/>
                  <a:gd name="connsiteY3" fmla="*/ 123840 h 123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9200" h="123840">
                    <a:moveTo>
                      <a:pt x="0" y="0"/>
                    </a:moveTo>
                    <a:lnTo>
                      <a:pt x="619200" y="0"/>
                    </a:lnTo>
                    <a:lnTo>
                      <a:pt x="619200" y="123840"/>
                    </a:lnTo>
                    <a:lnTo>
                      <a:pt x="0" y="123840"/>
                    </a:lnTo>
                    <a:close/>
                  </a:path>
                </a:pathLst>
              </a:custGeom>
              <a:solidFill>
                <a:srgbClr val="76DB95"/>
              </a:solidFill>
              <a:ln w="37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ECB58ABB-9A0D-10D5-A841-5E59B2675F2D}"/>
                  </a:ext>
                </a:extLst>
              </p:cNvPr>
              <p:cNvSpPr txBox="1"/>
              <p:nvPr userDrawn="1"/>
            </p:nvSpPr>
            <p:spPr>
              <a:xfrm>
                <a:off x="-1332614" y="5109360"/>
                <a:ext cx="641769" cy="500778"/>
              </a:xfrm>
              <a:prstGeom prst="rect">
                <a:avLst/>
              </a:prstGeom>
              <a:noFill/>
            </p:spPr>
            <p:txBody>
              <a:bodyPr wrap="none" lIns="0" tIns="0" rIns="72000" bIns="0" rtlCol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1200">
                    <a:latin typeface="+mj-lt"/>
                    <a:cs typeface="Arial" panose="020B0604020202020204" pitchFamily="34" charset="0"/>
                  </a:rPr>
                  <a:t>Custom</a:t>
                </a:r>
                <a:br>
                  <a:rPr lang="en-US" sz="1200">
                    <a:latin typeface="+mj-lt"/>
                    <a:cs typeface="Arial" panose="020B0604020202020204" pitchFamily="34" charset="0"/>
                  </a:rPr>
                </a:br>
                <a:r>
                  <a:rPr lang="en-US" sz="1200">
                    <a:latin typeface="+mj-lt"/>
                    <a:cs typeface="Arial" panose="020B0604020202020204" pitchFamily="34" charset="0"/>
                  </a:rPr>
                  <a:t>error &amp;</a:t>
                </a:r>
                <a:br>
                  <a:rPr lang="en-US" sz="1200">
                    <a:latin typeface="+mj-lt"/>
                    <a:cs typeface="Arial" panose="020B0604020202020204" pitchFamily="34" charset="0"/>
                  </a:rPr>
                </a:br>
                <a:r>
                  <a:rPr lang="en-US" sz="1200">
                    <a:latin typeface="+mj-lt"/>
                    <a:cs typeface="Arial" panose="020B0604020202020204" pitchFamily="34" charset="0"/>
                  </a:rPr>
                  <a:t>success</a:t>
                </a:r>
              </a:p>
            </p:txBody>
          </p:sp>
        </p:grpSp>
      </p:grp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8E3BCD2D-9824-CDFC-D64B-D2959E4FAFC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2250" y="685800"/>
            <a:ext cx="11745911" cy="601200"/>
          </a:xfrm>
        </p:spPr>
        <p:txBody>
          <a:bodyPr tIns="64800"/>
          <a:lstStyle>
            <a:lvl1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5000" spc="-60" baseline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3400" spc="-60" baseline="0">
                <a:solidFill>
                  <a:schemeClr val="tx1"/>
                </a:solidFill>
                <a:latin typeface="+mj-lt"/>
              </a:defRPr>
            </a:lvl2pPr>
            <a:lvl3pPr marL="0" indent="0">
              <a:lnSpc>
                <a:spcPct val="90000"/>
              </a:lnSpc>
              <a:buNone/>
              <a:defRPr sz="2900" spc="-10" baseline="0">
                <a:solidFill>
                  <a:schemeClr val="tx1"/>
                </a:solidFill>
                <a:latin typeface="+mj-lt"/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H2</a:t>
            </a:r>
          </a:p>
          <a:p>
            <a:pPr lvl="1"/>
            <a:r>
              <a:rPr lang="en-US"/>
              <a:t>H3</a:t>
            </a:r>
          </a:p>
          <a:p>
            <a:pPr lvl="2"/>
            <a:r>
              <a:rPr lang="en-US"/>
              <a:t>H4</a:t>
            </a:r>
          </a:p>
        </p:txBody>
      </p:sp>
    </p:spTree>
    <p:extLst>
      <p:ext uri="{BB962C8B-B14F-4D97-AF65-F5344CB8AC3E}">
        <p14:creationId xmlns:p14="http://schemas.microsoft.com/office/powerpoint/2010/main" val="220415298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E020A3B-C20E-AD3C-C758-4E37ECE4987E}"/>
              </a:ext>
            </a:extLst>
          </p:cNvPr>
          <p:cNvSpPr/>
          <p:nvPr userDrawn="1"/>
        </p:nvSpPr>
        <p:spPr>
          <a:xfrm>
            <a:off x="5167313" y="681038"/>
            <a:ext cx="3833812" cy="5875337"/>
          </a:xfrm>
          <a:prstGeom prst="roundRect">
            <a:avLst>
              <a:gd name="adj" fmla="val 4895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</a:pPr>
            <a:endParaRPr lang="en-US" sz="150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70080C-2365-A4AD-E5A8-5C90B15EC3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2249" y="1308105"/>
            <a:ext cx="4822826" cy="52466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013572C-683E-9627-4500-7CED74AACF4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4DB9C64-87A6-480D-B717-7914892EBE4B}" type="datetime1">
              <a:rPr lang="en-US" smtClean="0"/>
              <a:t>9/17/2026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2F26CC09-447E-68F7-B819-33F6B831F4E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Date 2025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775501A-769D-9A2E-51E3-B60F67AE397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086683-F536-42AB-ABBC-F4803DFE8DB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1AE390C8-5261-D5BC-C257-9288CDA0F22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22249" y="6391410"/>
            <a:ext cx="4822826" cy="163378"/>
          </a:xfrm>
        </p:spPr>
        <p:txBody>
          <a:bodyPr wrap="square">
            <a:spAutoFit/>
          </a:bodyPr>
          <a:lstStyle>
            <a:lvl1pPr marL="0" indent="0">
              <a:lnSpc>
                <a:spcPct val="110000"/>
              </a:lnSpc>
              <a:spcBef>
                <a:spcPts val="225"/>
              </a:spcBef>
              <a:spcAft>
                <a:spcPts val="225"/>
              </a:spcAft>
              <a:buNone/>
              <a:defRPr sz="1000" spc="-20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/>
              <a:t>Footnote:</a:t>
            </a:r>
          </a:p>
        </p:txBody>
      </p:sp>
      <p:pic>
        <p:nvPicPr>
          <p:cNvPr id="16" name="Picture 15" descr="A screenshot of a phone&#10;&#10;AI-generated content may be incorrect.">
            <a:extLst>
              <a:ext uri="{FF2B5EF4-FFF2-40B4-BE49-F238E27FC236}">
                <a16:creationId xmlns:a16="http://schemas.microsoft.com/office/drawing/2014/main" id="{59AC089A-BE65-828F-FBC4-74316FCD7CD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5688" y="1009526"/>
            <a:ext cx="2617062" cy="5218360"/>
          </a:xfrm>
          <a:prstGeom prst="rect">
            <a:avLst/>
          </a:prstGeom>
        </p:spPr>
      </p:pic>
      <p:sp>
        <p:nvSpPr>
          <p:cNvPr id="20" name="Picture Placeholder 18">
            <a:extLst>
              <a:ext uri="{FF2B5EF4-FFF2-40B4-BE49-F238E27FC236}">
                <a16:creationId xmlns:a16="http://schemas.microsoft.com/office/drawing/2014/main" id="{B85BEBD3-320A-87D4-1B68-00DDA634F60C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816207" y="1009526"/>
            <a:ext cx="2536025" cy="5218360"/>
          </a:xfrm>
          <a:prstGeom prst="rect">
            <a:avLst/>
          </a:prstGeom>
          <a:noFill/>
        </p:spPr>
        <p:txBody>
          <a:bodyPr bIns="720000" anchor="ctr"/>
          <a:lstStyle>
            <a:lvl1pPr marL="0" indent="0" algn="ctr">
              <a:buNone/>
              <a:defRPr sz="1000" i="1">
                <a:solidFill>
                  <a:schemeClr val="tx1"/>
                </a:solidFill>
              </a:defRPr>
            </a:lvl1pPr>
          </a:lstStyle>
          <a:p>
            <a:r>
              <a:rPr lang="en-US"/>
              <a:t>Insert phone mockup picture</a:t>
            </a:r>
          </a:p>
        </p:txBody>
      </p:sp>
      <p:sp>
        <p:nvSpPr>
          <p:cNvPr id="6" name="Picture Placeholder 9">
            <a:extLst>
              <a:ext uri="{FF2B5EF4-FFF2-40B4-BE49-F238E27FC236}">
                <a16:creationId xmlns:a16="http://schemas.microsoft.com/office/drawing/2014/main" id="{73641B89-EC43-0C5D-8C90-E5FA06A7089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132094" y="681038"/>
            <a:ext cx="2836068" cy="5873750"/>
          </a:xfrm>
          <a:prstGeom prst="roundRect">
            <a:avLst>
              <a:gd name="adj" fmla="val 4575"/>
            </a:avLst>
          </a:prstGeo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574E882-04C0-093C-B4F9-C203A5AC5EC3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400051" y="681038"/>
            <a:ext cx="3096840" cy="426882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688661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ndser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013572C-683E-9627-4500-7CED74AACF4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97AF419-759A-41D5-9B79-E300EA610075}" type="datetime1">
              <a:rPr lang="en-US" smtClean="0"/>
              <a:t>9/17/2026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2F26CC09-447E-68F7-B819-33F6B831F4E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Date 2025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775501A-769D-9A2E-51E3-B60F67AE397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086683-F536-42AB-ABBC-F4803DFE8DB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E020A3B-C20E-AD3C-C758-4E37ECE4987E}"/>
              </a:ext>
            </a:extLst>
          </p:cNvPr>
          <p:cNvSpPr/>
          <p:nvPr userDrawn="1"/>
        </p:nvSpPr>
        <p:spPr>
          <a:xfrm>
            <a:off x="5167313" y="685800"/>
            <a:ext cx="3339873" cy="5870575"/>
          </a:xfrm>
          <a:prstGeom prst="roundRect">
            <a:avLst>
              <a:gd name="adj" fmla="val 5972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</a:pPr>
            <a:endParaRPr lang="en-US" sz="150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F8B9A466-4EDF-4F58-8F1D-69965A9D1749}"/>
              </a:ext>
            </a:extLst>
          </p:cNvPr>
          <p:cNvSpPr/>
          <p:nvPr userDrawn="1"/>
        </p:nvSpPr>
        <p:spPr>
          <a:xfrm>
            <a:off x="8629423" y="685800"/>
            <a:ext cx="3339873" cy="5870575"/>
          </a:xfrm>
          <a:prstGeom prst="roundRect">
            <a:avLst>
              <a:gd name="adj" fmla="val 5972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</a:pPr>
            <a:endParaRPr lang="en-US" sz="150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pic>
        <p:nvPicPr>
          <p:cNvPr id="16" name="Picture 15" descr="A screenshot of a phone&#10;&#10;AI-generated content may be incorrect.">
            <a:extLst>
              <a:ext uri="{FF2B5EF4-FFF2-40B4-BE49-F238E27FC236}">
                <a16:creationId xmlns:a16="http://schemas.microsoft.com/office/drawing/2014/main" id="{59AC089A-BE65-828F-FBC4-74316FCD7CD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8718" y="1011907"/>
            <a:ext cx="2617062" cy="5218360"/>
          </a:xfrm>
          <a:prstGeom prst="rect">
            <a:avLst/>
          </a:prstGeom>
        </p:spPr>
      </p:pic>
      <p:pic>
        <p:nvPicPr>
          <p:cNvPr id="17" name="Picture 16" descr="A screenshot of a phone&#10;&#10;AI-generated content may be incorrect.">
            <a:extLst>
              <a:ext uri="{FF2B5EF4-FFF2-40B4-BE49-F238E27FC236}">
                <a16:creationId xmlns:a16="http://schemas.microsoft.com/office/drawing/2014/main" id="{08D02593-13BF-D7E2-2086-6C49E37927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0828" y="1011907"/>
            <a:ext cx="2617062" cy="5218360"/>
          </a:xfrm>
          <a:prstGeom prst="rect">
            <a:avLst/>
          </a:prstGeom>
        </p:spPr>
      </p:pic>
      <p:sp>
        <p:nvSpPr>
          <p:cNvPr id="20" name="Picture Placeholder 18">
            <a:extLst>
              <a:ext uri="{FF2B5EF4-FFF2-40B4-BE49-F238E27FC236}">
                <a16:creationId xmlns:a16="http://schemas.microsoft.com/office/drawing/2014/main" id="{B85BEBD3-320A-87D4-1B68-00DDA634F60C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569237" y="1011907"/>
            <a:ext cx="2536025" cy="5218360"/>
          </a:xfrm>
          <a:prstGeom prst="rect">
            <a:avLst/>
          </a:prstGeom>
          <a:noFill/>
        </p:spPr>
        <p:txBody>
          <a:bodyPr bIns="720000" anchor="ctr"/>
          <a:lstStyle>
            <a:lvl1pPr marL="0" indent="0" algn="ctr">
              <a:buNone/>
              <a:defRPr sz="1000" i="1">
                <a:solidFill>
                  <a:schemeClr val="tx1"/>
                </a:solidFill>
              </a:defRPr>
            </a:lvl1pPr>
          </a:lstStyle>
          <a:p>
            <a:r>
              <a:rPr lang="en-US"/>
              <a:t>Insert phone mockup picture</a:t>
            </a:r>
          </a:p>
        </p:txBody>
      </p:sp>
      <p:sp>
        <p:nvSpPr>
          <p:cNvPr id="24" name="Picture Placeholder 18">
            <a:extLst>
              <a:ext uri="{FF2B5EF4-FFF2-40B4-BE49-F238E27FC236}">
                <a16:creationId xmlns:a16="http://schemas.microsoft.com/office/drawing/2014/main" id="{84354A9C-850C-3D11-503B-B3F175FDC8D8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9031347" y="1011907"/>
            <a:ext cx="2536025" cy="5218360"/>
          </a:xfrm>
          <a:prstGeom prst="rect">
            <a:avLst/>
          </a:prstGeom>
          <a:noFill/>
        </p:spPr>
        <p:txBody>
          <a:bodyPr bIns="720000" anchor="ctr"/>
          <a:lstStyle>
            <a:lvl1pPr marL="0" indent="0" algn="ctr">
              <a:buNone/>
              <a:defRPr sz="1000" i="1">
                <a:solidFill>
                  <a:schemeClr val="tx1"/>
                </a:solidFill>
              </a:defRPr>
            </a:lvl1pPr>
          </a:lstStyle>
          <a:p>
            <a:r>
              <a:rPr lang="en-US"/>
              <a:t>Insert phone mockup picture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842BAD82-AC04-597A-B27A-2E8D7DFC9B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2250" y="3340982"/>
            <a:ext cx="4822825" cy="32138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5EFDD98F-2E9E-76BF-43E8-5A14C0F7F498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222250" y="2061070"/>
            <a:ext cx="4822825" cy="326821"/>
          </a:xfrm>
        </p:spPr>
        <p:txBody>
          <a:bodyPr wrap="square" anchor="t">
            <a:spAutoFit/>
          </a:bodyPr>
          <a:lstStyle>
            <a:lvl1pPr marL="0" indent="0">
              <a:buNone/>
              <a:defRPr sz="2000" b="0" spc="-3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14">
            <a:extLst>
              <a:ext uri="{FF2B5EF4-FFF2-40B4-BE49-F238E27FC236}">
                <a16:creationId xmlns:a16="http://schemas.microsoft.com/office/drawing/2014/main" id="{DE80CE33-E00C-9957-B442-3419C01A703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22251" y="6391410"/>
            <a:ext cx="4830016" cy="163378"/>
          </a:xfrm>
        </p:spPr>
        <p:txBody>
          <a:bodyPr wrap="square">
            <a:spAutoFit/>
          </a:bodyPr>
          <a:lstStyle>
            <a:lvl1pPr marL="0" indent="0">
              <a:lnSpc>
                <a:spcPct val="110000"/>
              </a:lnSpc>
              <a:spcBef>
                <a:spcPts val="225"/>
              </a:spcBef>
              <a:spcAft>
                <a:spcPts val="225"/>
              </a:spcAft>
              <a:buNone/>
              <a:defRPr sz="1000" spc="-20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/>
              <a:t>Footnote: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F33A8F46-D516-E9E9-02E8-5777B87BB34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22251" y="685800"/>
            <a:ext cx="4830016" cy="1072058"/>
          </a:xfrm>
        </p:spPr>
        <p:txBody>
          <a:bodyPr tIns="64800"/>
          <a:lstStyle>
            <a:lvl1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5000" spc="-60" baseline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3400" spc="-60" baseline="0">
                <a:solidFill>
                  <a:schemeClr val="tx1"/>
                </a:solidFill>
                <a:latin typeface="+mj-lt"/>
              </a:defRPr>
            </a:lvl2pPr>
            <a:lvl3pPr marL="0" indent="0">
              <a:lnSpc>
                <a:spcPct val="90000"/>
              </a:lnSpc>
              <a:buNone/>
              <a:defRPr sz="2900" spc="-10" baseline="0">
                <a:solidFill>
                  <a:schemeClr val="tx1"/>
                </a:solidFill>
                <a:latin typeface="+mj-lt"/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H2</a:t>
            </a:r>
          </a:p>
          <a:p>
            <a:pPr lvl="1"/>
            <a:r>
              <a:rPr lang="en-US"/>
              <a:t>H3</a:t>
            </a:r>
          </a:p>
          <a:p>
            <a:pPr lvl="2"/>
            <a:r>
              <a:rPr lang="en-US"/>
              <a:t>H4</a:t>
            </a:r>
          </a:p>
        </p:txBody>
      </p:sp>
    </p:spTree>
    <p:extLst>
      <p:ext uri="{BB962C8B-B14F-4D97-AF65-F5344CB8AC3E}">
        <p14:creationId xmlns:p14="http://schemas.microsoft.com/office/powerpoint/2010/main" val="172743119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I exa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>
            <a:extLst>
              <a:ext uri="{FF2B5EF4-FFF2-40B4-BE49-F238E27FC236}">
                <a16:creationId xmlns:a16="http://schemas.microsoft.com/office/drawing/2014/main" id="{85A98DB7-FD62-29B3-F055-41E1E95510E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5994" y="1197089"/>
            <a:ext cx="7792170" cy="5359285"/>
          </a:xfrm>
          <a:prstGeom prst="rect">
            <a:avLst/>
          </a:prstGeom>
        </p:spPr>
      </p:pic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013572C-683E-9627-4500-7CED74AACF4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97AF419-759A-41D5-9B79-E300EA610075}" type="datetime1">
              <a:rPr lang="en-US" smtClean="0"/>
              <a:t>9/17/2026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2F26CC09-447E-68F7-B819-33F6B831F4E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Date 2025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775501A-769D-9A2E-51E3-B60F67AE397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086683-F536-42AB-ABBC-F4803DFE8DB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Picture Placeholder 18">
            <a:extLst>
              <a:ext uri="{FF2B5EF4-FFF2-40B4-BE49-F238E27FC236}">
                <a16:creationId xmlns:a16="http://schemas.microsoft.com/office/drawing/2014/main" id="{84354A9C-850C-3D11-503B-B3F175FDC8D8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768949" y="1682750"/>
            <a:ext cx="6621266" cy="4378325"/>
          </a:xfrm>
          <a:prstGeom prst="roundRect">
            <a:avLst>
              <a:gd name="adj" fmla="val 2472"/>
            </a:avLst>
          </a:prstGeom>
          <a:solidFill>
            <a:schemeClr val="bg1"/>
          </a:solidFill>
        </p:spPr>
        <p:txBody>
          <a:bodyPr bIns="720000" anchor="ctr"/>
          <a:lstStyle>
            <a:lvl1pPr marL="0" indent="0" algn="ctr">
              <a:buNone/>
              <a:defRPr sz="1000" i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UI mockup picture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842BAD82-AC04-597A-B27A-2E8D7DFC9B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2250" y="3664634"/>
            <a:ext cx="3833813" cy="289015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5EFDD98F-2E9E-76BF-43E8-5A14C0F7F498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222251" y="2537320"/>
            <a:ext cx="3828104" cy="665375"/>
          </a:xfrm>
        </p:spPr>
        <p:txBody>
          <a:bodyPr wrap="square" anchor="t">
            <a:spAutoFit/>
          </a:bodyPr>
          <a:lstStyle>
            <a:lvl1pPr marL="0" indent="0">
              <a:buNone/>
              <a:defRPr sz="2000" b="0" spc="-3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14">
            <a:extLst>
              <a:ext uri="{FF2B5EF4-FFF2-40B4-BE49-F238E27FC236}">
                <a16:creationId xmlns:a16="http://schemas.microsoft.com/office/drawing/2014/main" id="{DE80CE33-E00C-9957-B442-3419C01A703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22251" y="6391410"/>
            <a:ext cx="3833812" cy="163378"/>
          </a:xfrm>
        </p:spPr>
        <p:txBody>
          <a:bodyPr wrap="square">
            <a:spAutoFit/>
          </a:bodyPr>
          <a:lstStyle>
            <a:lvl1pPr marL="0" indent="0">
              <a:lnSpc>
                <a:spcPct val="110000"/>
              </a:lnSpc>
              <a:spcBef>
                <a:spcPts val="225"/>
              </a:spcBef>
              <a:spcAft>
                <a:spcPts val="225"/>
              </a:spcAft>
              <a:buNone/>
              <a:defRPr sz="1000" spc="-20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/>
              <a:t>Footnote: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F33A8F46-D516-E9E9-02E8-5777B87BB34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22251" y="1160585"/>
            <a:ext cx="3833812" cy="1073523"/>
          </a:xfrm>
        </p:spPr>
        <p:txBody>
          <a:bodyPr tIns="64800"/>
          <a:lstStyle>
            <a:lvl1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5000" spc="-60" baseline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3400" spc="-60" baseline="0">
                <a:solidFill>
                  <a:schemeClr val="tx1"/>
                </a:solidFill>
                <a:latin typeface="+mj-lt"/>
              </a:defRPr>
            </a:lvl2pPr>
            <a:lvl3pPr marL="0" indent="0">
              <a:lnSpc>
                <a:spcPct val="90000"/>
              </a:lnSpc>
              <a:buNone/>
              <a:defRPr sz="2900" spc="-10" baseline="0">
                <a:solidFill>
                  <a:schemeClr val="tx1"/>
                </a:solidFill>
                <a:latin typeface="+mj-lt"/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H2</a:t>
            </a:r>
          </a:p>
          <a:p>
            <a:pPr lvl="1"/>
            <a:r>
              <a:rPr lang="en-US" dirty="0"/>
              <a:t>H3</a:t>
            </a:r>
          </a:p>
          <a:p>
            <a:pPr lvl="2"/>
            <a:r>
              <a:rPr lang="en-US" dirty="0"/>
              <a:t>H4</a:t>
            </a:r>
          </a:p>
        </p:txBody>
      </p:sp>
    </p:spTree>
    <p:extLst>
      <p:ext uri="{BB962C8B-B14F-4D97-AF65-F5344CB8AC3E}">
        <p14:creationId xmlns:p14="http://schemas.microsoft.com/office/powerpoint/2010/main" val="95209929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70080C-2365-A4AD-E5A8-5C90B15EC3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2251" y="3340982"/>
            <a:ext cx="4830016" cy="32138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F934310-BF3D-8A57-BCBB-6BEE2BB112FF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222251" y="2061070"/>
            <a:ext cx="4830016" cy="326821"/>
          </a:xfrm>
        </p:spPr>
        <p:txBody>
          <a:bodyPr wrap="square" anchor="t">
            <a:spAutoFit/>
          </a:bodyPr>
          <a:lstStyle>
            <a:lvl1pPr marL="0" indent="0">
              <a:buNone/>
              <a:defRPr sz="2000" b="0" spc="-3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013572C-683E-9627-4500-7CED74AACF4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39F001E-EE05-4889-BEE4-CD611C3B3244}" type="datetime1">
              <a:rPr lang="en-US" smtClean="0"/>
              <a:t>9/17/2026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2F26CC09-447E-68F7-B819-33F6B831F4E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Date 2025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775501A-769D-9A2E-51E3-B60F67AE397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086683-F536-42AB-ABBC-F4803DFE8DB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1AE390C8-5261-D5BC-C257-9288CDA0F22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22251" y="6391410"/>
            <a:ext cx="4830016" cy="163378"/>
          </a:xfrm>
        </p:spPr>
        <p:txBody>
          <a:bodyPr wrap="square">
            <a:spAutoFit/>
          </a:bodyPr>
          <a:lstStyle>
            <a:lvl1pPr marL="0" indent="0">
              <a:lnSpc>
                <a:spcPct val="110000"/>
              </a:lnSpc>
              <a:spcBef>
                <a:spcPts val="225"/>
              </a:spcBef>
              <a:spcAft>
                <a:spcPts val="225"/>
              </a:spcAft>
              <a:buNone/>
              <a:defRPr sz="1000" spc="-20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/>
              <a:t>Footnote: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F8B9A466-4EDF-4F58-8F1D-69965A9D1749}"/>
              </a:ext>
            </a:extLst>
          </p:cNvPr>
          <p:cNvSpPr/>
          <p:nvPr userDrawn="1"/>
        </p:nvSpPr>
        <p:spPr>
          <a:xfrm>
            <a:off x="5167313" y="685800"/>
            <a:ext cx="6801983" cy="5870575"/>
          </a:xfrm>
          <a:prstGeom prst="roundRect">
            <a:avLst>
              <a:gd name="adj" fmla="val 3319"/>
            </a:avLst>
          </a:prstGeom>
          <a:solidFill>
            <a:schemeClr val="bg1"/>
          </a:solidFill>
          <a:ln>
            <a:noFill/>
          </a:ln>
          <a:effectLst>
            <a:outerShdw blurRad="101600" sx="99000" sy="99000" algn="ctr" rotWithShape="0">
              <a:prstClr val="black">
                <a:alpha val="3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</a:pPr>
            <a:endParaRPr lang="en-US" sz="150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6ED51E4-712A-8618-10F5-A014D4473C37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5296467" y="819150"/>
            <a:ext cx="6543675" cy="55872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BEA6A1DF-0012-699C-66F7-44CBFC8CF7C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22250" y="685800"/>
            <a:ext cx="4830016" cy="1072058"/>
          </a:xfrm>
        </p:spPr>
        <p:txBody>
          <a:bodyPr tIns="64800"/>
          <a:lstStyle>
            <a:lvl1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5000" spc="-60" baseline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3400" spc="-60" baseline="0">
                <a:solidFill>
                  <a:schemeClr val="tx1"/>
                </a:solidFill>
                <a:latin typeface="+mj-lt"/>
              </a:defRPr>
            </a:lvl2pPr>
            <a:lvl3pPr marL="0" indent="0">
              <a:lnSpc>
                <a:spcPct val="90000"/>
              </a:lnSpc>
              <a:buNone/>
              <a:defRPr sz="2900" spc="-10" baseline="0">
                <a:solidFill>
                  <a:schemeClr val="tx1"/>
                </a:solidFill>
                <a:latin typeface="+mj-lt"/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H2</a:t>
            </a:r>
          </a:p>
          <a:p>
            <a:pPr lvl="1"/>
            <a:r>
              <a:rPr lang="en-US"/>
              <a:t>H3</a:t>
            </a:r>
          </a:p>
          <a:p>
            <a:pPr lvl="2"/>
            <a:r>
              <a:rPr lang="en-US"/>
              <a:t>H4</a:t>
            </a:r>
          </a:p>
        </p:txBody>
      </p:sp>
    </p:spTree>
    <p:extLst>
      <p:ext uri="{BB962C8B-B14F-4D97-AF65-F5344CB8AC3E}">
        <p14:creationId xmlns:p14="http://schemas.microsoft.com/office/powerpoint/2010/main" val="139586264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Preamble w colored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E324FAA-C011-D2CE-C4B3-686EC1F4AF5B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222251" y="2291558"/>
            <a:ext cx="11745911" cy="3949696"/>
          </a:xfrm>
          <a:prstGeom prst="roundRect">
            <a:avLst>
              <a:gd name="adj" fmla="val 5204"/>
            </a:avLst>
          </a:prstGeom>
          <a:solidFill>
            <a:schemeClr val="accent6"/>
          </a:solidFill>
        </p:spPr>
        <p:txBody>
          <a:bodyPr lIns="144000" tIns="504000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653F050F-51F8-6B30-6CCF-38404C26C0D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2250" y="685800"/>
            <a:ext cx="11745911" cy="601200"/>
          </a:xfrm>
        </p:spPr>
        <p:txBody>
          <a:bodyPr tIns="64800"/>
          <a:lstStyle>
            <a:lvl1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5000" spc="-60" baseline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3400" spc="-60" baseline="0">
                <a:solidFill>
                  <a:schemeClr val="tx1"/>
                </a:solidFill>
                <a:latin typeface="+mj-lt"/>
              </a:defRPr>
            </a:lvl2pPr>
            <a:lvl3pPr marL="0" indent="0">
              <a:lnSpc>
                <a:spcPct val="90000"/>
              </a:lnSpc>
              <a:buNone/>
              <a:defRPr sz="2900" spc="-10" baseline="0">
                <a:solidFill>
                  <a:schemeClr val="tx1"/>
                </a:solidFill>
                <a:latin typeface="+mj-lt"/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H2</a:t>
            </a:r>
          </a:p>
          <a:p>
            <a:pPr lvl="1"/>
            <a:r>
              <a:rPr lang="en-US"/>
              <a:t>H3</a:t>
            </a:r>
          </a:p>
          <a:p>
            <a:pPr lvl="2"/>
            <a:r>
              <a:rPr lang="en-US"/>
              <a:t>H4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F934310-BF3D-8A57-BCBB-6BEE2BB112FF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222250" y="1369414"/>
            <a:ext cx="9767887" cy="326821"/>
          </a:xfrm>
        </p:spPr>
        <p:txBody>
          <a:bodyPr wrap="square" anchor="t">
            <a:spAutoFit/>
          </a:bodyPr>
          <a:lstStyle>
            <a:lvl1pPr marL="0" indent="0">
              <a:buNone/>
              <a:defRPr sz="2000" b="0" spc="-3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013572C-683E-9627-4500-7CED74AACF4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8CB0BA36-56C0-4CDA-9FDB-34F538B59B29}" type="datetime1">
              <a:rPr lang="en-US" smtClean="0"/>
              <a:t>9/17/2026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2F26CC09-447E-68F7-B819-33F6B831F4E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Date 2025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775501A-769D-9A2E-51E3-B60F67AE397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086683-F536-42AB-ABBC-F4803DFE8DB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6EBD82FB-0A52-E184-691C-0856F5CCC2A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22251" y="6391410"/>
            <a:ext cx="4830016" cy="163378"/>
          </a:xfrm>
        </p:spPr>
        <p:txBody>
          <a:bodyPr wrap="square">
            <a:spAutoFit/>
          </a:bodyPr>
          <a:lstStyle>
            <a:lvl1pPr marL="0" indent="0">
              <a:lnSpc>
                <a:spcPct val="110000"/>
              </a:lnSpc>
              <a:spcBef>
                <a:spcPts val="225"/>
              </a:spcBef>
              <a:spcAft>
                <a:spcPts val="225"/>
              </a:spcAft>
              <a:buNone/>
              <a:defRPr sz="1000" spc="-20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/>
              <a:t>Footnote:</a:t>
            </a:r>
          </a:p>
        </p:txBody>
      </p:sp>
      <p:sp>
        <p:nvSpPr>
          <p:cNvPr id="17" name="Picture Placeholder 8">
            <a:extLst>
              <a:ext uri="{FF2B5EF4-FFF2-40B4-BE49-F238E27FC236}">
                <a16:creationId xmlns:a16="http://schemas.microsoft.com/office/drawing/2014/main" id="{1C805066-9C5A-FAD2-3499-1B7049229C8B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381000" y="2428875"/>
            <a:ext cx="368300" cy="322262"/>
          </a:xfrm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7445726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Preamble w colored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E324FAA-C011-D2CE-C4B3-686EC1F4AF5B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222251" y="2291558"/>
            <a:ext cx="11745911" cy="3949696"/>
          </a:xfrm>
          <a:prstGeom prst="roundRect">
            <a:avLst>
              <a:gd name="adj" fmla="val 5204"/>
            </a:avLst>
          </a:prstGeom>
          <a:solidFill>
            <a:schemeClr val="accent5"/>
          </a:solidFill>
        </p:spPr>
        <p:txBody>
          <a:bodyPr lIns="144000" tIns="504000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653F050F-51F8-6B30-6CCF-38404C26C0D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2250" y="685800"/>
            <a:ext cx="11745911" cy="601200"/>
          </a:xfrm>
        </p:spPr>
        <p:txBody>
          <a:bodyPr tIns="64800"/>
          <a:lstStyle>
            <a:lvl1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5000" spc="-60" baseline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3400" spc="-60" baseline="0">
                <a:solidFill>
                  <a:schemeClr val="tx1"/>
                </a:solidFill>
                <a:latin typeface="+mj-lt"/>
              </a:defRPr>
            </a:lvl2pPr>
            <a:lvl3pPr marL="0" indent="0">
              <a:lnSpc>
                <a:spcPct val="90000"/>
              </a:lnSpc>
              <a:buNone/>
              <a:defRPr sz="2900" spc="-10" baseline="0">
                <a:solidFill>
                  <a:schemeClr val="tx1"/>
                </a:solidFill>
                <a:latin typeface="+mj-lt"/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H2</a:t>
            </a:r>
          </a:p>
          <a:p>
            <a:pPr lvl="1"/>
            <a:r>
              <a:rPr lang="en-US"/>
              <a:t>H3</a:t>
            </a:r>
          </a:p>
          <a:p>
            <a:pPr lvl="2"/>
            <a:r>
              <a:rPr lang="en-US"/>
              <a:t>H4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F934310-BF3D-8A57-BCBB-6BEE2BB112FF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222250" y="1369414"/>
            <a:ext cx="9767887" cy="326821"/>
          </a:xfrm>
        </p:spPr>
        <p:txBody>
          <a:bodyPr wrap="square" anchor="t">
            <a:spAutoFit/>
          </a:bodyPr>
          <a:lstStyle>
            <a:lvl1pPr marL="0" indent="0">
              <a:buNone/>
              <a:defRPr sz="2000" b="0" spc="-3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013572C-683E-9627-4500-7CED74AACF4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8CB0BA36-56C0-4CDA-9FDB-34F538B59B29}" type="datetime1">
              <a:rPr lang="en-US" smtClean="0"/>
              <a:t>9/17/2026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2F26CC09-447E-68F7-B819-33F6B831F4E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Date 2025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775501A-769D-9A2E-51E3-B60F67AE397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086683-F536-42AB-ABBC-F4803DFE8DB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6EBD82FB-0A52-E184-691C-0856F5CCC2A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22251" y="6391410"/>
            <a:ext cx="4830016" cy="163378"/>
          </a:xfrm>
        </p:spPr>
        <p:txBody>
          <a:bodyPr wrap="square">
            <a:spAutoFit/>
          </a:bodyPr>
          <a:lstStyle>
            <a:lvl1pPr marL="0" indent="0">
              <a:lnSpc>
                <a:spcPct val="110000"/>
              </a:lnSpc>
              <a:spcBef>
                <a:spcPts val="225"/>
              </a:spcBef>
              <a:spcAft>
                <a:spcPts val="225"/>
              </a:spcAft>
              <a:buNone/>
              <a:defRPr sz="1000" spc="-20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/>
              <a:t>Footnote:</a:t>
            </a:r>
          </a:p>
        </p:txBody>
      </p:sp>
      <p:sp>
        <p:nvSpPr>
          <p:cNvPr id="17" name="Picture Placeholder 8">
            <a:extLst>
              <a:ext uri="{FF2B5EF4-FFF2-40B4-BE49-F238E27FC236}">
                <a16:creationId xmlns:a16="http://schemas.microsoft.com/office/drawing/2014/main" id="{1C805066-9C5A-FAD2-3499-1B7049229C8B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381000" y="2428875"/>
            <a:ext cx="368300" cy="322262"/>
          </a:xfrm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6613050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Preamble w two colored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E324FAA-C011-D2CE-C4B3-686EC1F4AF5B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222251" y="2291557"/>
            <a:ext cx="5811837" cy="3949699"/>
          </a:xfrm>
          <a:prstGeom prst="roundRect">
            <a:avLst>
              <a:gd name="adj" fmla="val 5204"/>
            </a:avLst>
          </a:prstGeom>
          <a:solidFill>
            <a:schemeClr val="accent6"/>
          </a:solidFill>
        </p:spPr>
        <p:txBody>
          <a:bodyPr lIns="144000" tIns="504000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653F050F-51F8-6B30-6CCF-38404C26C0D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2250" y="685800"/>
            <a:ext cx="11745911" cy="601200"/>
          </a:xfrm>
        </p:spPr>
        <p:txBody>
          <a:bodyPr tIns="64800"/>
          <a:lstStyle>
            <a:lvl1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5000" spc="-60" baseline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3400" spc="-60" baseline="0">
                <a:solidFill>
                  <a:schemeClr val="tx1"/>
                </a:solidFill>
                <a:latin typeface="+mj-lt"/>
              </a:defRPr>
            </a:lvl2pPr>
            <a:lvl3pPr marL="0" indent="0">
              <a:lnSpc>
                <a:spcPct val="90000"/>
              </a:lnSpc>
              <a:buNone/>
              <a:defRPr sz="2900" spc="-10" baseline="0">
                <a:solidFill>
                  <a:schemeClr val="tx1"/>
                </a:solidFill>
                <a:latin typeface="+mj-lt"/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H2</a:t>
            </a:r>
          </a:p>
          <a:p>
            <a:pPr lvl="1"/>
            <a:r>
              <a:rPr lang="en-US"/>
              <a:t>H3</a:t>
            </a:r>
          </a:p>
          <a:p>
            <a:pPr lvl="2"/>
            <a:r>
              <a:rPr lang="en-US"/>
              <a:t>H4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F934310-BF3D-8A57-BCBB-6BEE2BB112FF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222250" y="1369414"/>
            <a:ext cx="9767887" cy="326821"/>
          </a:xfrm>
        </p:spPr>
        <p:txBody>
          <a:bodyPr wrap="square" anchor="t">
            <a:spAutoFit/>
          </a:bodyPr>
          <a:lstStyle>
            <a:lvl1pPr marL="0" indent="0">
              <a:buNone/>
              <a:defRPr sz="2000" b="0" spc="-3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013572C-683E-9627-4500-7CED74AACF4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6967AD5-03BD-4F06-8674-B5659A84C9AD}" type="datetime1">
              <a:rPr lang="en-US" smtClean="0"/>
              <a:t>9/17/2026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2F26CC09-447E-68F7-B819-33F6B831F4E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Date 2025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775501A-769D-9A2E-51E3-B60F67AE397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086683-F536-42AB-ABBC-F4803DFE8DB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6EBD82FB-0A52-E184-691C-0856F5CCC2A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22251" y="6391410"/>
            <a:ext cx="4830016" cy="163378"/>
          </a:xfrm>
        </p:spPr>
        <p:txBody>
          <a:bodyPr wrap="square">
            <a:spAutoFit/>
          </a:bodyPr>
          <a:lstStyle>
            <a:lvl1pPr marL="0" indent="0">
              <a:lnSpc>
                <a:spcPct val="110000"/>
              </a:lnSpc>
              <a:spcBef>
                <a:spcPts val="225"/>
              </a:spcBef>
              <a:spcAft>
                <a:spcPts val="225"/>
              </a:spcAft>
              <a:buNone/>
              <a:defRPr sz="1000" spc="-20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/>
              <a:t>Footnote: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9F3BC326-C8A1-C840-DC4E-9956F188788D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6156324" y="2291557"/>
            <a:ext cx="5811837" cy="3949699"/>
          </a:xfrm>
          <a:prstGeom prst="roundRect">
            <a:avLst>
              <a:gd name="adj" fmla="val 5204"/>
            </a:avLst>
          </a:prstGeom>
          <a:solidFill>
            <a:schemeClr val="accent6"/>
          </a:solidFill>
        </p:spPr>
        <p:txBody>
          <a:bodyPr lIns="144000" tIns="504000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ABC13DE-18CC-4E45-38BC-70847527AA45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6312694" y="2428875"/>
            <a:ext cx="368300" cy="322262"/>
          </a:xfrm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2" name="Picture Placeholder 8">
            <a:extLst>
              <a:ext uri="{FF2B5EF4-FFF2-40B4-BE49-F238E27FC236}">
                <a16:creationId xmlns:a16="http://schemas.microsoft.com/office/drawing/2014/main" id="{8A187563-6C78-44B6-CBEC-7BA3C147AF33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381000" y="2428875"/>
            <a:ext cx="368300" cy="322262"/>
          </a:xfrm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4432040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Preamble w two colored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E324FAA-C011-D2CE-C4B3-686EC1F4AF5B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222251" y="2291557"/>
            <a:ext cx="5811837" cy="3949699"/>
          </a:xfrm>
          <a:prstGeom prst="roundRect">
            <a:avLst>
              <a:gd name="adj" fmla="val 5204"/>
            </a:avLst>
          </a:prstGeom>
          <a:solidFill>
            <a:schemeClr val="accent5"/>
          </a:solidFill>
        </p:spPr>
        <p:txBody>
          <a:bodyPr lIns="144000" tIns="504000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653F050F-51F8-6B30-6CCF-38404C26C0D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2250" y="685800"/>
            <a:ext cx="11745911" cy="601200"/>
          </a:xfrm>
        </p:spPr>
        <p:txBody>
          <a:bodyPr tIns="64800"/>
          <a:lstStyle>
            <a:lvl1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5000" spc="-60" baseline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3400" spc="-60" baseline="0">
                <a:solidFill>
                  <a:schemeClr val="tx1"/>
                </a:solidFill>
                <a:latin typeface="+mj-lt"/>
              </a:defRPr>
            </a:lvl2pPr>
            <a:lvl3pPr marL="0" indent="0">
              <a:lnSpc>
                <a:spcPct val="90000"/>
              </a:lnSpc>
              <a:buNone/>
              <a:defRPr sz="2900" spc="-10" baseline="0">
                <a:solidFill>
                  <a:schemeClr val="tx1"/>
                </a:solidFill>
                <a:latin typeface="+mj-lt"/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H2</a:t>
            </a:r>
          </a:p>
          <a:p>
            <a:pPr lvl="1"/>
            <a:r>
              <a:rPr lang="en-US"/>
              <a:t>H3</a:t>
            </a:r>
          </a:p>
          <a:p>
            <a:pPr lvl="2"/>
            <a:r>
              <a:rPr lang="en-US"/>
              <a:t>H4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F934310-BF3D-8A57-BCBB-6BEE2BB112FF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222250" y="1369414"/>
            <a:ext cx="9767887" cy="326821"/>
          </a:xfrm>
        </p:spPr>
        <p:txBody>
          <a:bodyPr wrap="square" anchor="t">
            <a:spAutoFit/>
          </a:bodyPr>
          <a:lstStyle>
            <a:lvl1pPr marL="0" indent="0">
              <a:buNone/>
              <a:defRPr sz="2000" b="0" spc="-3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013572C-683E-9627-4500-7CED74AACF4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6967AD5-03BD-4F06-8674-B5659A84C9AD}" type="datetime1">
              <a:rPr lang="en-US" smtClean="0"/>
              <a:t>9/17/2026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2F26CC09-447E-68F7-B819-33F6B831F4E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Date 2025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775501A-769D-9A2E-51E3-B60F67AE397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086683-F536-42AB-ABBC-F4803DFE8DB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6EBD82FB-0A52-E184-691C-0856F5CCC2A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22251" y="6391410"/>
            <a:ext cx="4830016" cy="163378"/>
          </a:xfrm>
        </p:spPr>
        <p:txBody>
          <a:bodyPr wrap="square">
            <a:spAutoFit/>
          </a:bodyPr>
          <a:lstStyle>
            <a:lvl1pPr marL="0" indent="0">
              <a:lnSpc>
                <a:spcPct val="110000"/>
              </a:lnSpc>
              <a:spcBef>
                <a:spcPts val="225"/>
              </a:spcBef>
              <a:spcAft>
                <a:spcPts val="225"/>
              </a:spcAft>
              <a:buNone/>
              <a:defRPr sz="1000" spc="-20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/>
              <a:t>Footnote: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9F3BC326-C8A1-C840-DC4E-9956F188788D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6156324" y="2291557"/>
            <a:ext cx="5811837" cy="3949699"/>
          </a:xfrm>
          <a:prstGeom prst="roundRect">
            <a:avLst>
              <a:gd name="adj" fmla="val 5204"/>
            </a:avLst>
          </a:prstGeom>
          <a:solidFill>
            <a:schemeClr val="accent5"/>
          </a:solidFill>
        </p:spPr>
        <p:txBody>
          <a:bodyPr lIns="144000" tIns="504000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ABC13DE-18CC-4E45-38BC-70847527AA45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6312694" y="2428875"/>
            <a:ext cx="368300" cy="322262"/>
          </a:xfrm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2" name="Picture Placeholder 8">
            <a:extLst>
              <a:ext uri="{FF2B5EF4-FFF2-40B4-BE49-F238E27FC236}">
                <a16:creationId xmlns:a16="http://schemas.microsoft.com/office/drawing/2014/main" id="{8A187563-6C78-44B6-CBEC-7BA3C147AF33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381000" y="2428875"/>
            <a:ext cx="368300" cy="322262"/>
          </a:xfrm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2453527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Preamble w two colored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E324FAA-C011-D2CE-C4B3-686EC1F4AF5B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222251" y="2291557"/>
            <a:ext cx="5811837" cy="3949699"/>
          </a:xfrm>
          <a:prstGeom prst="roundRect">
            <a:avLst>
              <a:gd name="adj" fmla="val 5204"/>
            </a:avLst>
          </a:prstGeom>
          <a:solidFill>
            <a:schemeClr val="accent2"/>
          </a:solidFill>
        </p:spPr>
        <p:txBody>
          <a:bodyPr lIns="144000" tIns="504000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653F050F-51F8-6B30-6CCF-38404C26C0D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2250" y="685800"/>
            <a:ext cx="11745911" cy="601200"/>
          </a:xfrm>
        </p:spPr>
        <p:txBody>
          <a:bodyPr tIns="64800"/>
          <a:lstStyle>
            <a:lvl1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5000" spc="-60" baseline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3400" spc="-60" baseline="0">
                <a:solidFill>
                  <a:schemeClr val="tx1"/>
                </a:solidFill>
                <a:latin typeface="+mj-lt"/>
              </a:defRPr>
            </a:lvl2pPr>
            <a:lvl3pPr marL="0" indent="0">
              <a:lnSpc>
                <a:spcPct val="90000"/>
              </a:lnSpc>
              <a:buNone/>
              <a:defRPr sz="2900" spc="-10" baseline="0">
                <a:solidFill>
                  <a:schemeClr val="tx1"/>
                </a:solidFill>
                <a:latin typeface="+mj-lt"/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H2</a:t>
            </a:r>
          </a:p>
          <a:p>
            <a:pPr lvl="1"/>
            <a:r>
              <a:rPr lang="en-US"/>
              <a:t>H3</a:t>
            </a:r>
          </a:p>
          <a:p>
            <a:pPr lvl="2"/>
            <a:r>
              <a:rPr lang="en-US"/>
              <a:t>H4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F934310-BF3D-8A57-BCBB-6BEE2BB112FF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222250" y="1369414"/>
            <a:ext cx="9767887" cy="326821"/>
          </a:xfrm>
        </p:spPr>
        <p:txBody>
          <a:bodyPr wrap="square" anchor="t">
            <a:spAutoFit/>
          </a:bodyPr>
          <a:lstStyle>
            <a:lvl1pPr marL="0" indent="0">
              <a:buNone/>
              <a:defRPr sz="2000" b="0" spc="-3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013572C-683E-9627-4500-7CED74AACF4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6967AD5-03BD-4F06-8674-B5659A84C9AD}" type="datetime1">
              <a:rPr lang="en-US" smtClean="0"/>
              <a:t>9/17/2026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2F26CC09-447E-68F7-B819-33F6B831F4E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Date 2025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775501A-769D-9A2E-51E3-B60F67AE397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086683-F536-42AB-ABBC-F4803DFE8DB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6EBD82FB-0A52-E184-691C-0856F5CCC2A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22251" y="6391410"/>
            <a:ext cx="4830016" cy="163378"/>
          </a:xfrm>
        </p:spPr>
        <p:txBody>
          <a:bodyPr wrap="square">
            <a:spAutoFit/>
          </a:bodyPr>
          <a:lstStyle>
            <a:lvl1pPr marL="0" indent="0">
              <a:lnSpc>
                <a:spcPct val="110000"/>
              </a:lnSpc>
              <a:spcBef>
                <a:spcPts val="225"/>
              </a:spcBef>
              <a:spcAft>
                <a:spcPts val="225"/>
              </a:spcAft>
              <a:buNone/>
              <a:defRPr sz="1000" spc="-20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/>
              <a:t>Footnote: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9F3BC326-C8A1-C840-DC4E-9956F188788D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6156324" y="2291557"/>
            <a:ext cx="5811837" cy="3949699"/>
          </a:xfrm>
          <a:prstGeom prst="roundRect">
            <a:avLst>
              <a:gd name="adj" fmla="val 5204"/>
            </a:avLst>
          </a:prstGeom>
          <a:solidFill>
            <a:schemeClr val="accent2"/>
          </a:solidFill>
        </p:spPr>
        <p:txBody>
          <a:bodyPr lIns="144000" tIns="504000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ABC13DE-18CC-4E45-38BC-70847527AA45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6312694" y="2428875"/>
            <a:ext cx="368300" cy="322262"/>
          </a:xfrm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2" name="Picture Placeholder 8">
            <a:extLst>
              <a:ext uri="{FF2B5EF4-FFF2-40B4-BE49-F238E27FC236}">
                <a16:creationId xmlns:a16="http://schemas.microsoft.com/office/drawing/2014/main" id="{8A187563-6C78-44B6-CBEC-7BA3C147AF33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381000" y="2428875"/>
            <a:ext cx="368300" cy="322262"/>
          </a:xfrm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6246954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Preamble w three colored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E324FAA-C011-D2CE-C4B3-686EC1F4AF5B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222252" y="2291557"/>
            <a:ext cx="3833812" cy="3949699"/>
          </a:xfrm>
          <a:prstGeom prst="roundRect">
            <a:avLst>
              <a:gd name="adj" fmla="val 5204"/>
            </a:avLst>
          </a:prstGeom>
          <a:solidFill>
            <a:schemeClr val="accent6"/>
          </a:solidFill>
        </p:spPr>
        <p:txBody>
          <a:bodyPr lIns="144000" tIns="504000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653F050F-51F8-6B30-6CCF-38404C26C0D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2250" y="685800"/>
            <a:ext cx="11745911" cy="601200"/>
          </a:xfrm>
        </p:spPr>
        <p:txBody>
          <a:bodyPr tIns="64800"/>
          <a:lstStyle>
            <a:lvl1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5000" spc="-60" baseline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3400" spc="-60" baseline="0">
                <a:solidFill>
                  <a:schemeClr val="tx1"/>
                </a:solidFill>
                <a:latin typeface="+mj-lt"/>
              </a:defRPr>
            </a:lvl2pPr>
            <a:lvl3pPr marL="0" indent="0">
              <a:lnSpc>
                <a:spcPct val="90000"/>
              </a:lnSpc>
              <a:buNone/>
              <a:defRPr sz="2900" spc="-10" baseline="0">
                <a:solidFill>
                  <a:schemeClr val="tx1"/>
                </a:solidFill>
                <a:latin typeface="+mj-lt"/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H2</a:t>
            </a:r>
          </a:p>
          <a:p>
            <a:pPr lvl="1"/>
            <a:r>
              <a:rPr lang="en-US"/>
              <a:t>H3</a:t>
            </a:r>
          </a:p>
          <a:p>
            <a:pPr lvl="2"/>
            <a:r>
              <a:rPr lang="en-US"/>
              <a:t>H4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F934310-BF3D-8A57-BCBB-6BEE2BB112FF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222250" y="1369414"/>
            <a:ext cx="9767887" cy="326821"/>
          </a:xfrm>
        </p:spPr>
        <p:txBody>
          <a:bodyPr wrap="square" anchor="t">
            <a:spAutoFit/>
          </a:bodyPr>
          <a:lstStyle>
            <a:lvl1pPr marL="0" indent="0">
              <a:buNone/>
              <a:defRPr sz="2000" b="0" spc="-3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013572C-683E-9627-4500-7CED74AACF4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3C1E4CD3-02EE-4C8D-A418-7D4ED995D35B}" type="datetime1">
              <a:rPr lang="en-US" smtClean="0"/>
              <a:t>9/17/2026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2F26CC09-447E-68F7-B819-33F6B831F4E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Date 2025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775501A-769D-9A2E-51E3-B60F67AE397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086683-F536-42AB-ABBC-F4803DFE8DB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6EBD82FB-0A52-E184-691C-0856F5CCC2A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22251" y="6391410"/>
            <a:ext cx="4830016" cy="163378"/>
          </a:xfrm>
        </p:spPr>
        <p:txBody>
          <a:bodyPr wrap="square">
            <a:spAutoFit/>
          </a:bodyPr>
          <a:lstStyle>
            <a:lvl1pPr marL="0" indent="0">
              <a:lnSpc>
                <a:spcPct val="110000"/>
              </a:lnSpc>
              <a:spcBef>
                <a:spcPts val="225"/>
              </a:spcBef>
              <a:spcAft>
                <a:spcPts val="225"/>
              </a:spcAft>
              <a:buNone/>
              <a:defRPr sz="1000" spc="-20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/>
              <a:t>Footnote: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9F3BC326-C8A1-C840-DC4E-9956F188788D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4179094" y="2291557"/>
            <a:ext cx="3833812" cy="3949699"/>
          </a:xfrm>
          <a:prstGeom prst="roundRect">
            <a:avLst>
              <a:gd name="adj" fmla="val 5204"/>
            </a:avLst>
          </a:prstGeom>
          <a:solidFill>
            <a:schemeClr val="accent6"/>
          </a:solidFill>
        </p:spPr>
        <p:txBody>
          <a:bodyPr lIns="144000" tIns="504000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ABC13DE-18CC-4E45-38BC-70847527AA45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4332288" y="2428875"/>
            <a:ext cx="368300" cy="322262"/>
          </a:xfrm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F157CC49-8229-93C8-DBE1-6A97D76D842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8134349" y="2291557"/>
            <a:ext cx="3833812" cy="3949699"/>
          </a:xfrm>
          <a:prstGeom prst="roundRect">
            <a:avLst>
              <a:gd name="adj" fmla="val 5204"/>
            </a:avLst>
          </a:prstGeom>
          <a:solidFill>
            <a:schemeClr val="accent6"/>
          </a:solidFill>
        </p:spPr>
        <p:txBody>
          <a:bodyPr lIns="144000" tIns="504000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773F488D-E25C-C4E0-1F9D-E5ECF4B85F48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8288336" y="2428875"/>
            <a:ext cx="368300" cy="322262"/>
          </a:xfrm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5A043DAD-F920-0793-3EDA-3590DD8DAEDC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381000" y="2428875"/>
            <a:ext cx="368300" cy="322262"/>
          </a:xfrm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9530750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Preamble w three colored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E324FAA-C011-D2CE-C4B3-686EC1F4AF5B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222252" y="2291557"/>
            <a:ext cx="3833812" cy="3949699"/>
          </a:xfrm>
          <a:prstGeom prst="roundRect">
            <a:avLst>
              <a:gd name="adj" fmla="val 5204"/>
            </a:avLst>
          </a:prstGeom>
          <a:solidFill>
            <a:schemeClr val="accent5"/>
          </a:solidFill>
        </p:spPr>
        <p:txBody>
          <a:bodyPr lIns="144000" tIns="504000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653F050F-51F8-6B30-6CCF-38404C26C0D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2250" y="685800"/>
            <a:ext cx="11745911" cy="601200"/>
          </a:xfrm>
        </p:spPr>
        <p:txBody>
          <a:bodyPr tIns="64800"/>
          <a:lstStyle>
            <a:lvl1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5000" spc="-60" baseline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3400" spc="-60" baseline="0">
                <a:solidFill>
                  <a:schemeClr val="tx1"/>
                </a:solidFill>
                <a:latin typeface="+mj-lt"/>
              </a:defRPr>
            </a:lvl2pPr>
            <a:lvl3pPr marL="0" indent="0">
              <a:lnSpc>
                <a:spcPct val="90000"/>
              </a:lnSpc>
              <a:buNone/>
              <a:defRPr sz="2900" spc="-10" baseline="0">
                <a:solidFill>
                  <a:schemeClr val="tx1"/>
                </a:solidFill>
                <a:latin typeface="+mj-lt"/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H2</a:t>
            </a:r>
          </a:p>
          <a:p>
            <a:pPr lvl="1"/>
            <a:r>
              <a:rPr lang="en-US"/>
              <a:t>H3</a:t>
            </a:r>
          </a:p>
          <a:p>
            <a:pPr lvl="2"/>
            <a:r>
              <a:rPr lang="en-US"/>
              <a:t>H4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F934310-BF3D-8A57-BCBB-6BEE2BB112FF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222250" y="1369414"/>
            <a:ext cx="9767887" cy="326821"/>
          </a:xfrm>
        </p:spPr>
        <p:txBody>
          <a:bodyPr wrap="square" anchor="t">
            <a:spAutoFit/>
          </a:bodyPr>
          <a:lstStyle>
            <a:lvl1pPr marL="0" indent="0">
              <a:buNone/>
              <a:defRPr sz="2000" b="0" spc="-3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013572C-683E-9627-4500-7CED74AACF4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3C1E4CD3-02EE-4C8D-A418-7D4ED995D35B}" type="datetime1">
              <a:rPr lang="en-US" smtClean="0"/>
              <a:t>9/17/2026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2F26CC09-447E-68F7-B819-33F6B831F4E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Date 2025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775501A-769D-9A2E-51E3-B60F67AE397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086683-F536-42AB-ABBC-F4803DFE8DB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6EBD82FB-0A52-E184-691C-0856F5CCC2A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22251" y="6391410"/>
            <a:ext cx="4830016" cy="163378"/>
          </a:xfrm>
        </p:spPr>
        <p:txBody>
          <a:bodyPr wrap="square">
            <a:spAutoFit/>
          </a:bodyPr>
          <a:lstStyle>
            <a:lvl1pPr marL="0" indent="0">
              <a:lnSpc>
                <a:spcPct val="110000"/>
              </a:lnSpc>
              <a:spcBef>
                <a:spcPts val="225"/>
              </a:spcBef>
              <a:spcAft>
                <a:spcPts val="225"/>
              </a:spcAft>
              <a:buNone/>
              <a:defRPr sz="1000" spc="-20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/>
              <a:t>Footnote: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9F3BC326-C8A1-C840-DC4E-9956F188788D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4179094" y="2291557"/>
            <a:ext cx="3833812" cy="3949699"/>
          </a:xfrm>
          <a:prstGeom prst="roundRect">
            <a:avLst>
              <a:gd name="adj" fmla="val 5204"/>
            </a:avLst>
          </a:prstGeom>
          <a:solidFill>
            <a:schemeClr val="accent5"/>
          </a:solidFill>
        </p:spPr>
        <p:txBody>
          <a:bodyPr lIns="144000" tIns="504000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ABC13DE-18CC-4E45-38BC-70847527AA45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4332288" y="2428875"/>
            <a:ext cx="368300" cy="322262"/>
          </a:xfrm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F157CC49-8229-93C8-DBE1-6A97D76D842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8134349" y="2291557"/>
            <a:ext cx="3833812" cy="3949699"/>
          </a:xfrm>
          <a:prstGeom prst="roundRect">
            <a:avLst>
              <a:gd name="adj" fmla="val 5204"/>
            </a:avLst>
          </a:prstGeom>
          <a:solidFill>
            <a:schemeClr val="accent2"/>
          </a:solidFill>
        </p:spPr>
        <p:txBody>
          <a:bodyPr lIns="144000" tIns="504000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773F488D-E25C-C4E0-1F9D-E5ECF4B85F48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8288336" y="2428875"/>
            <a:ext cx="368300" cy="322262"/>
          </a:xfrm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5A043DAD-F920-0793-3EDA-3590DD8DAEDC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381000" y="2428875"/>
            <a:ext cx="368300" cy="322262"/>
          </a:xfrm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2031434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Preamble w three colored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E324FAA-C011-D2CE-C4B3-686EC1F4AF5B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222252" y="2291557"/>
            <a:ext cx="3833812" cy="3949699"/>
          </a:xfrm>
          <a:prstGeom prst="roundRect">
            <a:avLst>
              <a:gd name="adj" fmla="val 5204"/>
            </a:avLst>
          </a:prstGeom>
          <a:solidFill>
            <a:schemeClr val="accent2"/>
          </a:solidFill>
        </p:spPr>
        <p:txBody>
          <a:bodyPr lIns="144000" tIns="504000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653F050F-51F8-6B30-6CCF-38404C26C0D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2250" y="685800"/>
            <a:ext cx="11745911" cy="601200"/>
          </a:xfrm>
        </p:spPr>
        <p:txBody>
          <a:bodyPr tIns="64800"/>
          <a:lstStyle>
            <a:lvl1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5000" spc="-60" baseline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3400" spc="-60" baseline="0">
                <a:solidFill>
                  <a:schemeClr val="tx1"/>
                </a:solidFill>
                <a:latin typeface="+mj-lt"/>
              </a:defRPr>
            </a:lvl2pPr>
            <a:lvl3pPr marL="0" indent="0">
              <a:lnSpc>
                <a:spcPct val="90000"/>
              </a:lnSpc>
              <a:buNone/>
              <a:defRPr sz="2900" spc="-10" baseline="0">
                <a:solidFill>
                  <a:schemeClr val="tx1"/>
                </a:solidFill>
                <a:latin typeface="+mj-lt"/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H2</a:t>
            </a:r>
          </a:p>
          <a:p>
            <a:pPr lvl="1"/>
            <a:r>
              <a:rPr lang="en-US"/>
              <a:t>H3</a:t>
            </a:r>
          </a:p>
          <a:p>
            <a:pPr lvl="2"/>
            <a:r>
              <a:rPr lang="en-US"/>
              <a:t>H4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F934310-BF3D-8A57-BCBB-6BEE2BB112FF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222250" y="1369414"/>
            <a:ext cx="9767887" cy="326821"/>
          </a:xfrm>
        </p:spPr>
        <p:txBody>
          <a:bodyPr wrap="square" anchor="t">
            <a:spAutoFit/>
          </a:bodyPr>
          <a:lstStyle>
            <a:lvl1pPr marL="0" indent="0">
              <a:buNone/>
              <a:defRPr sz="2000" b="0" spc="-3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013572C-683E-9627-4500-7CED74AACF4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3C1E4CD3-02EE-4C8D-A418-7D4ED995D35B}" type="datetime1">
              <a:rPr lang="en-US" smtClean="0"/>
              <a:t>9/17/2026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2F26CC09-447E-68F7-B819-33F6B831F4E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Date 2025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775501A-769D-9A2E-51E3-B60F67AE397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086683-F536-42AB-ABBC-F4803DFE8DB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6EBD82FB-0A52-E184-691C-0856F5CCC2A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22251" y="6391410"/>
            <a:ext cx="4830016" cy="163378"/>
          </a:xfrm>
        </p:spPr>
        <p:txBody>
          <a:bodyPr wrap="square">
            <a:spAutoFit/>
          </a:bodyPr>
          <a:lstStyle>
            <a:lvl1pPr marL="0" indent="0">
              <a:lnSpc>
                <a:spcPct val="110000"/>
              </a:lnSpc>
              <a:spcBef>
                <a:spcPts val="225"/>
              </a:spcBef>
              <a:spcAft>
                <a:spcPts val="225"/>
              </a:spcAft>
              <a:buNone/>
              <a:defRPr sz="1000" spc="-20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/>
              <a:t>Footnote: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9F3BC326-C8A1-C840-DC4E-9956F188788D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4179094" y="2291557"/>
            <a:ext cx="3833812" cy="3949699"/>
          </a:xfrm>
          <a:prstGeom prst="roundRect">
            <a:avLst>
              <a:gd name="adj" fmla="val 5204"/>
            </a:avLst>
          </a:prstGeom>
          <a:solidFill>
            <a:schemeClr val="accent2"/>
          </a:solidFill>
        </p:spPr>
        <p:txBody>
          <a:bodyPr lIns="144000" tIns="504000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ABC13DE-18CC-4E45-38BC-70847527AA45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4332288" y="2428875"/>
            <a:ext cx="368300" cy="322262"/>
          </a:xfrm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F157CC49-8229-93C8-DBE1-6A97D76D842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8134349" y="2291557"/>
            <a:ext cx="3833812" cy="3949699"/>
          </a:xfrm>
          <a:prstGeom prst="roundRect">
            <a:avLst>
              <a:gd name="adj" fmla="val 5204"/>
            </a:avLst>
          </a:prstGeom>
          <a:solidFill>
            <a:schemeClr val="accent2"/>
          </a:solidFill>
        </p:spPr>
        <p:txBody>
          <a:bodyPr lIns="144000" tIns="504000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773F488D-E25C-C4E0-1F9D-E5ECF4B85F48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8288336" y="2428875"/>
            <a:ext cx="368300" cy="322262"/>
          </a:xfrm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5A043DAD-F920-0793-3EDA-3590DD8DAEDC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381000" y="2428875"/>
            <a:ext cx="368300" cy="322262"/>
          </a:xfrm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3409621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Preamble w four colored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E324FAA-C011-D2CE-C4B3-686EC1F4AF5B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222252" y="2291557"/>
            <a:ext cx="2844798" cy="3949699"/>
          </a:xfrm>
          <a:prstGeom prst="roundRect">
            <a:avLst>
              <a:gd name="adj" fmla="val 6460"/>
            </a:avLst>
          </a:prstGeom>
          <a:solidFill>
            <a:schemeClr val="accent6"/>
          </a:solidFill>
        </p:spPr>
        <p:txBody>
          <a:bodyPr lIns="144000" tIns="504000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653F050F-51F8-6B30-6CCF-38404C26C0D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2250" y="685800"/>
            <a:ext cx="11745911" cy="601200"/>
          </a:xfrm>
        </p:spPr>
        <p:txBody>
          <a:bodyPr tIns="64800"/>
          <a:lstStyle>
            <a:lvl1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5000" spc="-60" baseline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3400" spc="-60" baseline="0">
                <a:solidFill>
                  <a:schemeClr val="tx1"/>
                </a:solidFill>
                <a:latin typeface="+mj-lt"/>
              </a:defRPr>
            </a:lvl2pPr>
            <a:lvl3pPr marL="0" indent="0">
              <a:lnSpc>
                <a:spcPct val="90000"/>
              </a:lnSpc>
              <a:buNone/>
              <a:defRPr sz="2900" spc="-10" baseline="0">
                <a:solidFill>
                  <a:schemeClr val="tx1"/>
                </a:solidFill>
                <a:latin typeface="+mj-lt"/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H2</a:t>
            </a:r>
          </a:p>
          <a:p>
            <a:pPr lvl="1"/>
            <a:r>
              <a:rPr lang="en-US"/>
              <a:t>H3</a:t>
            </a:r>
          </a:p>
          <a:p>
            <a:pPr lvl="2"/>
            <a:r>
              <a:rPr lang="en-US"/>
              <a:t>H4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F934310-BF3D-8A57-BCBB-6BEE2BB112FF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222250" y="1369414"/>
            <a:ext cx="9767887" cy="326821"/>
          </a:xfrm>
        </p:spPr>
        <p:txBody>
          <a:bodyPr wrap="square" anchor="t">
            <a:spAutoFit/>
          </a:bodyPr>
          <a:lstStyle>
            <a:lvl1pPr marL="0" indent="0">
              <a:buNone/>
              <a:defRPr sz="2000" b="0" spc="-3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013572C-683E-9627-4500-7CED74AACF4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F5A3A674-1029-4891-9CDF-9DE36710E18A}" type="datetime1">
              <a:rPr lang="en-US" smtClean="0"/>
              <a:t>9/17/2026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2F26CC09-447E-68F7-B819-33F6B831F4E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Date 2025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775501A-769D-9A2E-51E3-B60F67AE397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086683-F536-42AB-ABBC-F4803DFE8DB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6EBD82FB-0A52-E184-691C-0856F5CCC2A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22251" y="6391410"/>
            <a:ext cx="4830016" cy="163378"/>
          </a:xfrm>
        </p:spPr>
        <p:txBody>
          <a:bodyPr wrap="square">
            <a:spAutoFit/>
          </a:bodyPr>
          <a:lstStyle>
            <a:lvl1pPr marL="0" indent="0">
              <a:lnSpc>
                <a:spcPct val="110000"/>
              </a:lnSpc>
              <a:spcBef>
                <a:spcPts val="225"/>
              </a:spcBef>
              <a:spcAft>
                <a:spcPts val="225"/>
              </a:spcAft>
              <a:buNone/>
              <a:defRPr sz="1000" spc="-20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/>
              <a:t>Footnote: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9F3BC326-C8A1-C840-DC4E-9956F188788D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189288" y="2291557"/>
            <a:ext cx="2844798" cy="3949699"/>
          </a:xfrm>
          <a:prstGeom prst="roundRect">
            <a:avLst>
              <a:gd name="adj" fmla="val 6292"/>
            </a:avLst>
          </a:prstGeom>
          <a:solidFill>
            <a:schemeClr val="accent6"/>
          </a:solidFill>
        </p:spPr>
        <p:txBody>
          <a:bodyPr lIns="144000" tIns="504000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ABC13DE-18CC-4E45-38BC-70847527AA45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3345657" y="2428875"/>
            <a:ext cx="368300" cy="322262"/>
          </a:xfrm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F157CC49-8229-93C8-DBE1-6A97D76D842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156327" y="2291557"/>
            <a:ext cx="2844798" cy="3949699"/>
          </a:xfrm>
          <a:prstGeom prst="roundRect">
            <a:avLst>
              <a:gd name="adj" fmla="val 6376"/>
            </a:avLst>
          </a:prstGeom>
          <a:solidFill>
            <a:schemeClr val="accent6"/>
          </a:solidFill>
        </p:spPr>
        <p:txBody>
          <a:bodyPr lIns="144000" tIns="504000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773F488D-E25C-C4E0-1F9D-E5ECF4B85F48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6312694" y="2428875"/>
            <a:ext cx="368300" cy="322262"/>
          </a:xfrm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70B89952-06AA-86B6-80D9-40779EB40FF6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9132817" y="2291557"/>
            <a:ext cx="2844798" cy="3949699"/>
          </a:xfrm>
          <a:prstGeom prst="roundRect">
            <a:avLst>
              <a:gd name="adj" fmla="val 6293"/>
            </a:avLst>
          </a:prstGeom>
          <a:solidFill>
            <a:schemeClr val="accent6"/>
          </a:solidFill>
        </p:spPr>
        <p:txBody>
          <a:bodyPr lIns="144000" tIns="504000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Picture Placeholder 8">
            <a:extLst>
              <a:ext uri="{FF2B5EF4-FFF2-40B4-BE49-F238E27FC236}">
                <a16:creationId xmlns:a16="http://schemas.microsoft.com/office/drawing/2014/main" id="{BD7C5F14-3814-C458-40F3-46F79381F91D}"/>
              </a:ext>
            </a:extLst>
          </p:cNvPr>
          <p:cNvSpPr>
            <a:spLocks noGrp="1"/>
          </p:cNvSpPr>
          <p:nvPr>
            <p:ph type="pic" sz="quarter" idx="35" hasCustomPrompt="1"/>
          </p:nvPr>
        </p:nvSpPr>
        <p:spPr>
          <a:xfrm>
            <a:off x="9289258" y="2428875"/>
            <a:ext cx="368300" cy="322262"/>
          </a:xfrm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BA60FA77-2437-DC7A-E700-EEDED5E05AAC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381000" y="2428875"/>
            <a:ext cx="368300" cy="322262"/>
          </a:xfrm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3069562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Preamble w five colored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E324FAA-C011-D2CE-C4B3-686EC1F4AF5B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222251" y="2291557"/>
            <a:ext cx="2244723" cy="3949699"/>
          </a:xfrm>
          <a:prstGeom prst="roundRect">
            <a:avLst>
              <a:gd name="adj" fmla="val 7839"/>
            </a:avLst>
          </a:prstGeom>
          <a:solidFill>
            <a:schemeClr val="accent6"/>
          </a:solidFill>
        </p:spPr>
        <p:txBody>
          <a:bodyPr lIns="144000" tIns="504000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653F050F-51F8-6B30-6CCF-38404C26C0D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2250" y="685800"/>
            <a:ext cx="11745911" cy="601200"/>
          </a:xfrm>
        </p:spPr>
        <p:txBody>
          <a:bodyPr tIns="64800"/>
          <a:lstStyle>
            <a:lvl1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5000" spc="-60" baseline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3400" spc="-60" baseline="0">
                <a:solidFill>
                  <a:schemeClr val="tx1"/>
                </a:solidFill>
                <a:latin typeface="+mj-lt"/>
              </a:defRPr>
            </a:lvl2pPr>
            <a:lvl3pPr marL="0" indent="0">
              <a:lnSpc>
                <a:spcPct val="90000"/>
              </a:lnSpc>
              <a:buNone/>
              <a:defRPr sz="2900" spc="-10" baseline="0">
                <a:solidFill>
                  <a:schemeClr val="tx1"/>
                </a:solidFill>
                <a:latin typeface="+mj-lt"/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H2</a:t>
            </a:r>
          </a:p>
          <a:p>
            <a:pPr lvl="1"/>
            <a:r>
              <a:rPr lang="en-US"/>
              <a:t>H3</a:t>
            </a:r>
          </a:p>
          <a:p>
            <a:pPr lvl="2"/>
            <a:r>
              <a:rPr lang="en-US"/>
              <a:t>H4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F934310-BF3D-8A57-BCBB-6BEE2BB112FF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222250" y="1369414"/>
            <a:ext cx="9767887" cy="326821"/>
          </a:xfrm>
        </p:spPr>
        <p:txBody>
          <a:bodyPr wrap="square" anchor="t">
            <a:spAutoFit/>
          </a:bodyPr>
          <a:lstStyle>
            <a:lvl1pPr marL="0" indent="0">
              <a:buNone/>
              <a:defRPr sz="2000" b="0" spc="-3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013572C-683E-9627-4500-7CED74AACF4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891BF870-4BD9-483A-B9AF-33B986E848B0}" type="datetime1">
              <a:rPr lang="en-US" smtClean="0"/>
              <a:t>9/17/2026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2F26CC09-447E-68F7-B819-33F6B831F4E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Date 2025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775501A-769D-9A2E-51E3-B60F67AE397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086683-F536-42AB-ABBC-F4803DFE8DB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6EBD82FB-0A52-E184-691C-0856F5CCC2A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22251" y="6391410"/>
            <a:ext cx="4830016" cy="163378"/>
          </a:xfrm>
        </p:spPr>
        <p:txBody>
          <a:bodyPr wrap="square">
            <a:spAutoFit/>
          </a:bodyPr>
          <a:lstStyle>
            <a:lvl1pPr marL="0" indent="0">
              <a:lnSpc>
                <a:spcPct val="110000"/>
              </a:lnSpc>
              <a:spcBef>
                <a:spcPts val="225"/>
              </a:spcBef>
              <a:spcAft>
                <a:spcPts val="225"/>
              </a:spcAft>
              <a:buNone/>
              <a:defRPr sz="1000" spc="-20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/>
              <a:t>Footnote: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9F3BC326-C8A1-C840-DC4E-9956F188788D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2596339" y="2291557"/>
            <a:ext cx="2244723" cy="3949699"/>
          </a:xfrm>
          <a:prstGeom prst="roundRect">
            <a:avLst>
              <a:gd name="adj" fmla="val 7777"/>
            </a:avLst>
          </a:prstGeom>
          <a:solidFill>
            <a:schemeClr val="accent6"/>
          </a:solidFill>
        </p:spPr>
        <p:txBody>
          <a:bodyPr lIns="144000" tIns="504000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ABC13DE-18CC-4E45-38BC-70847527AA45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2754313" y="2428875"/>
            <a:ext cx="368300" cy="322262"/>
          </a:xfrm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F157CC49-8229-93C8-DBE1-6A97D76D842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970427" y="2291557"/>
            <a:ext cx="2244723" cy="3949699"/>
          </a:xfrm>
          <a:prstGeom prst="roundRect">
            <a:avLst>
              <a:gd name="adj" fmla="val 7755"/>
            </a:avLst>
          </a:prstGeom>
          <a:solidFill>
            <a:schemeClr val="accent6"/>
          </a:solidFill>
        </p:spPr>
        <p:txBody>
          <a:bodyPr lIns="144000" tIns="504000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773F488D-E25C-C4E0-1F9D-E5ECF4B85F48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5129213" y="2428875"/>
            <a:ext cx="368300" cy="322262"/>
          </a:xfrm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70B89952-06AA-86B6-80D9-40779EB40FF6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7344515" y="2291557"/>
            <a:ext cx="2244723" cy="3949699"/>
          </a:xfrm>
          <a:prstGeom prst="roundRect">
            <a:avLst>
              <a:gd name="adj" fmla="val 7778"/>
            </a:avLst>
          </a:prstGeom>
          <a:solidFill>
            <a:schemeClr val="accent6"/>
          </a:solidFill>
        </p:spPr>
        <p:txBody>
          <a:bodyPr lIns="144000" tIns="504000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Picture Placeholder 8">
            <a:extLst>
              <a:ext uri="{FF2B5EF4-FFF2-40B4-BE49-F238E27FC236}">
                <a16:creationId xmlns:a16="http://schemas.microsoft.com/office/drawing/2014/main" id="{BD7C5F14-3814-C458-40F3-46F79381F91D}"/>
              </a:ext>
            </a:extLst>
          </p:cNvPr>
          <p:cNvSpPr>
            <a:spLocks noGrp="1"/>
          </p:cNvSpPr>
          <p:nvPr>
            <p:ph type="pic" sz="quarter" idx="35" hasCustomPrompt="1"/>
          </p:nvPr>
        </p:nvSpPr>
        <p:spPr>
          <a:xfrm>
            <a:off x="7502525" y="2428875"/>
            <a:ext cx="368300" cy="322262"/>
          </a:xfrm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B53BC3F7-647F-2B0C-1430-9501CEDFD6FB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9718604" y="2291557"/>
            <a:ext cx="2244723" cy="3949699"/>
          </a:xfrm>
          <a:prstGeom prst="roundRect">
            <a:avLst>
              <a:gd name="adj" fmla="val 7778"/>
            </a:avLst>
          </a:prstGeom>
          <a:solidFill>
            <a:schemeClr val="accent6"/>
          </a:solidFill>
        </p:spPr>
        <p:txBody>
          <a:bodyPr lIns="144000" tIns="504000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" name="Picture Placeholder 8">
            <a:extLst>
              <a:ext uri="{FF2B5EF4-FFF2-40B4-BE49-F238E27FC236}">
                <a16:creationId xmlns:a16="http://schemas.microsoft.com/office/drawing/2014/main" id="{C1B8C500-6E42-26A0-F089-8F7D71F2C31F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>
          <a:xfrm>
            <a:off x="9877425" y="2428875"/>
            <a:ext cx="368300" cy="322262"/>
          </a:xfrm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5C1C40E7-498D-AB2A-267A-5E43D3E87CF5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381000" y="2428875"/>
            <a:ext cx="368300" cy="322262"/>
          </a:xfrm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0753281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Preamble w six colored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E324FAA-C011-D2CE-C4B3-686EC1F4AF5B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222251" y="2291558"/>
            <a:ext cx="1855787" cy="3949698"/>
          </a:xfrm>
          <a:prstGeom prst="roundRect">
            <a:avLst>
              <a:gd name="adj" fmla="val 9635"/>
            </a:avLst>
          </a:prstGeom>
          <a:solidFill>
            <a:schemeClr val="accent6"/>
          </a:solidFill>
        </p:spPr>
        <p:txBody>
          <a:bodyPr lIns="144000" tIns="504000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653F050F-51F8-6B30-6CCF-38404C26C0D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2250" y="685800"/>
            <a:ext cx="11745911" cy="601200"/>
          </a:xfrm>
        </p:spPr>
        <p:txBody>
          <a:bodyPr tIns="64800"/>
          <a:lstStyle>
            <a:lvl1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5000" spc="-60" baseline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3400" spc="-60" baseline="0">
                <a:solidFill>
                  <a:schemeClr val="tx1"/>
                </a:solidFill>
                <a:latin typeface="+mj-lt"/>
              </a:defRPr>
            </a:lvl2pPr>
            <a:lvl3pPr marL="0" indent="0">
              <a:lnSpc>
                <a:spcPct val="90000"/>
              </a:lnSpc>
              <a:buNone/>
              <a:defRPr sz="2900" spc="-10" baseline="0">
                <a:solidFill>
                  <a:schemeClr val="tx1"/>
                </a:solidFill>
                <a:latin typeface="+mj-lt"/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H2</a:t>
            </a:r>
          </a:p>
          <a:p>
            <a:pPr lvl="1"/>
            <a:r>
              <a:rPr lang="en-US"/>
              <a:t>H3</a:t>
            </a:r>
          </a:p>
          <a:p>
            <a:pPr lvl="2"/>
            <a:r>
              <a:rPr lang="en-US"/>
              <a:t>H4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F934310-BF3D-8A57-BCBB-6BEE2BB112FF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222250" y="1369414"/>
            <a:ext cx="9767887" cy="326821"/>
          </a:xfrm>
        </p:spPr>
        <p:txBody>
          <a:bodyPr wrap="square" anchor="t">
            <a:spAutoFit/>
          </a:bodyPr>
          <a:lstStyle>
            <a:lvl1pPr marL="0" indent="0">
              <a:buNone/>
              <a:defRPr sz="2000" b="0" spc="-3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013572C-683E-9627-4500-7CED74AACF4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C1B6CF7-24D4-4D80-8C01-03BEC835E4AC}" type="datetime1">
              <a:rPr lang="en-US" smtClean="0"/>
              <a:t>9/17/2026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2F26CC09-447E-68F7-B819-33F6B831F4E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Date 2025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775501A-769D-9A2E-51E3-B60F67AE397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086683-F536-42AB-ABBC-F4803DFE8DB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6EBD82FB-0A52-E184-691C-0856F5CCC2A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22251" y="6391410"/>
            <a:ext cx="4830016" cy="163378"/>
          </a:xfrm>
        </p:spPr>
        <p:txBody>
          <a:bodyPr wrap="square">
            <a:spAutoFit/>
          </a:bodyPr>
          <a:lstStyle>
            <a:lvl1pPr marL="0" indent="0">
              <a:lnSpc>
                <a:spcPct val="110000"/>
              </a:lnSpc>
              <a:spcBef>
                <a:spcPts val="225"/>
              </a:spcBef>
              <a:spcAft>
                <a:spcPts val="225"/>
              </a:spcAft>
              <a:buNone/>
              <a:defRPr sz="1000" spc="-20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/>
              <a:t>Footnote: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9F3BC326-C8A1-C840-DC4E-9956F188788D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2200276" y="2291558"/>
            <a:ext cx="1855787" cy="3949698"/>
          </a:xfrm>
          <a:prstGeom prst="roundRect">
            <a:avLst>
              <a:gd name="adj" fmla="val 9573"/>
            </a:avLst>
          </a:prstGeom>
          <a:solidFill>
            <a:schemeClr val="accent6"/>
          </a:solidFill>
        </p:spPr>
        <p:txBody>
          <a:bodyPr lIns="144000" tIns="504000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ABC13DE-18CC-4E45-38BC-70847527AA45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2351881" y="2428876"/>
            <a:ext cx="368300" cy="322262"/>
          </a:xfrm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F157CC49-8229-93C8-DBE1-6A97D76D842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178301" y="2291558"/>
            <a:ext cx="1855787" cy="3949698"/>
          </a:xfrm>
          <a:prstGeom prst="roundRect">
            <a:avLst>
              <a:gd name="adj" fmla="val 9423"/>
            </a:avLst>
          </a:prstGeom>
          <a:solidFill>
            <a:schemeClr val="accent6"/>
          </a:solidFill>
        </p:spPr>
        <p:txBody>
          <a:bodyPr lIns="144000" tIns="504000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773F488D-E25C-C4E0-1F9D-E5ECF4B85F48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4329906" y="2428876"/>
            <a:ext cx="368300" cy="322262"/>
          </a:xfrm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70B89952-06AA-86B6-80D9-40779EB40FF6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156326" y="2291558"/>
            <a:ext cx="1855787" cy="3949698"/>
          </a:xfrm>
          <a:prstGeom prst="roundRect">
            <a:avLst>
              <a:gd name="adj" fmla="val 9446"/>
            </a:avLst>
          </a:prstGeom>
          <a:solidFill>
            <a:schemeClr val="accent6"/>
          </a:solidFill>
        </p:spPr>
        <p:txBody>
          <a:bodyPr lIns="144000" tIns="504000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Picture Placeholder 8">
            <a:extLst>
              <a:ext uri="{FF2B5EF4-FFF2-40B4-BE49-F238E27FC236}">
                <a16:creationId xmlns:a16="http://schemas.microsoft.com/office/drawing/2014/main" id="{BD7C5F14-3814-C458-40F3-46F79381F91D}"/>
              </a:ext>
            </a:extLst>
          </p:cNvPr>
          <p:cNvSpPr>
            <a:spLocks noGrp="1"/>
          </p:cNvSpPr>
          <p:nvPr>
            <p:ph type="pic" sz="quarter" idx="35" hasCustomPrompt="1"/>
          </p:nvPr>
        </p:nvSpPr>
        <p:spPr>
          <a:xfrm>
            <a:off x="6307931" y="2428876"/>
            <a:ext cx="368300" cy="322262"/>
          </a:xfrm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B53BC3F7-647F-2B0C-1430-9501CEDFD6FB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8134351" y="2291558"/>
            <a:ext cx="1855787" cy="3949698"/>
          </a:xfrm>
          <a:prstGeom prst="roundRect">
            <a:avLst>
              <a:gd name="adj" fmla="val 9574"/>
            </a:avLst>
          </a:prstGeom>
          <a:solidFill>
            <a:schemeClr val="accent6"/>
          </a:solidFill>
        </p:spPr>
        <p:txBody>
          <a:bodyPr lIns="144000" tIns="504000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" name="Picture Placeholder 8">
            <a:extLst>
              <a:ext uri="{FF2B5EF4-FFF2-40B4-BE49-F238E27FC236}">
                <a16:creationId xmlns:a16="http://schemas.microsoft.com/office/drawing/2014/main" id="{C1B8C500-6E42-26A0-F089-8F7D71F2C31F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>
          <a:xfrm>
            <a:off x="8285956" y="2428876"/>
            <a:ext cx="368300" cy="322262"/>
          </a:xfrm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1FF6CCF0-D386-F814-6C6B-6B6F7C9F067D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10112374" y="2291558"/>
            <a:ext cx="1855787" cy="3949698"/>
          </a:xfrm>
          <a:prstGeom prst="roundRect">
            <a:avLst>
              <a:gd name="adj" fmla="val 9446"/>
            </a:avLst>
          </a:prstGeom>
          <a:solidFill>
            <a:schemeClr val="accent6"/>
          </a:solidFill>
        </p:spPr>
        <p:txBody>
          <a:bodyPr lIns="144000" tIns="504000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1" name="Picture Placeholder 8">
            <a:extLst>
              <a:ext uri="{FF2B5EF4-FFF2-40B4-BE49-F238E27FC236}">
                <a16:creationId xmlns:a16="http://schemas.microsoft.com/office/drawing/2014/main" id="{083BF74C-3F70-8B7D-301B-2B7E4E99B208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10263981" y="2428876"/>
            <a:ext cx="368300" cy="322262"/>
          </a:xfrm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205F3F93-915F-9EED-D042-42C71CD36486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381000" y="2428875"/>
            <a:ext cx="368300" cy="322262"/>
          </a:xfrm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7366060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free spa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2B439BE2-E138-1B77-9D13-011E23829F67}"/>
              </a:ext>
            </a:extLst>
          </p:cNvPr>
          <p:cNvSpPr/>
          <p:nvPr userDrawn="1"/>
        </p:nvSpPr>
        <p:spPr>
          <a:xfrm>
            <a:off x="222250" y="2224090"/>
            <a:ext cx="7789863" cy="4332284"/>
          </a:xfrm>
          <a:prstGeom prst="roundRect">
            <a:avLst>
              <a:gd name="adj" fmla="val 4334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10000"/>
              </a:lnSpc>
            </a:pPr>
            <a:endParaRPr lang="en-US" sz="150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013572C-683E-9627-4500-7CED74AACF4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463DC29-86E6-40FC-93EC-650A9F42B107}" type="datetime1">
              <a:rPr lang="en-US" smtClean="0"/>
              <a:t>9/17/2026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2F26CC09-447E-68F7-B819-33F6B831F4E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Date 2025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775501A-769D-9A2E-51E3-B60F67AE397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086683-F536-42AB-ABBC-F4803DFE8DB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CE6165F3-3979-8925-A602-45520CEF892D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222251" y="1369414"/>
            <a:ext cx="11745912" cy="326821"/>
          </a:xfrm>
        </p:spPr>
        <p:txBody>
          <a:bodyPr wrap="square" anchor="t">
            <a:spAutoFit/>
          </a:bodyPr>
          <a:lstStyle>
            <a:lvl1pPr marL="0" indent="0">
              <a:buNone/>
              <a:defRPr sz="2000" b="0" spc="-3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7B8951E3-64A7-49FB-8FFD-DD82C1B3AA8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134350" y="2383255"/>
            <a:ext cx="3833339" cy="417311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1" name="Text Placeholder 14">
            <a:extLst>
              <a:ext uri="{FF2B5EF4-FFF2-40B4-BE49-F238E27FC236}">
                <a16:creationId xmlns:a16="http://schemas.microsoft.com/office/drawing/2014/main" id="{9A7AB662-920A-A9C4-1F57-E08C2E84B95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134530" y="6194560"/>
            <a:ext cx="3829647" cy="163378"/>
          </a:xfrm>
        </p:spPr>
        <p:txBody>
          <a:bodyPr wrap="square">
            <a:spAutoFit/>
          </a:bodyPr>
          <a:lstStyle>
            <a:lvl1pPr marL="0" indent="0">
              <a:lnSpc>
                <a:spcPct val="110000"/>
              </a:lnSpc>
              <a:spcBef>
                <a:spcPts val="225"/>
              </a:spcBef>
              <a:spcAft>
                <a:spcPts val="225"/>
              </a:spcAft>
              <a:buNone/>
              <a:defRPr sz="1000" spc="-20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/>
              <a:t>Footnote: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99C5C98E-2802-03CB-A002-B7F631A8EFF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2250" y="685800"/>
            <a:ext cx="11745911" cy="601200"/>
          </a:xfrm>
        </p:spPr>
        <p:txBody>
          <a:bodyPr tIns="64800"/>
          <a:lstStyle>
            <a:lvl1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5000" spc="-60" baseline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3400" spc="-60" baseline="0">
                <a:solidFill>
                  <a:schemeClr val="tx1"/>
                </a:solidFill>
                <a:latin typeface="+mj-lt"/>
              </a:defRPr>
            </a:lvl2pPr>
            <a:lvl3pPr marL="0" indent="0">
              <a:lnSpc>
                <a:spcPct val="90000"/>
              </a:lnSpc>
              <a:buNone/>
              <a:defRPr sz="2900" spc="-10" baseline="0">
                <a:solidFill>
                  <a:schemeClr val="tx1"/>
                </a:solidFill>
                <a:latin typeface="+mj-lt"/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H2</a:t>
            </a:r>
          </a:p>
          <a:p>
            <a:pPr lvl="1"/>
            <a:r>
              <a:rPr lang="en-US"/>
              <a:t>H3</a:t>
            </a:r>
          </a:p>
          <a:p>
            <a:pPr lvl="2"/>
            <a:r>
              <a:rPr lang="en-US"/>
              <a:t>H4</a:t>
            </a:r>
          </a:p>
        </p:txBody>
      </p:sp>
    </p:spTree>
    <p:extLst>
      <p:ext uri="{BB962C8B-B14F-4D97-AF65-F5344CB8AC3E}">
        <p14:creationId xmlns:p14="http://schemas.microsoft.com/office/powerpoint/2010/main" val="146185555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0D1208CE-B00B-425D-7C94-B423519E0BCB}"/>
              </a:ext>
            </a:extLst>
          </p:cNvPr>
          <p:cNvSpPr/>
          <p:nvPr userDrawn="1"/>
        </p:nvSpPr>
        <p:spPr>
          <a:xfrm>
            <a:off x="222250" y="2224090"/>
            <a:ext cx="7789863" cy="4332285"/>
          </a:xfrm>
          <a:prstGeom prst="roundRect">
            <a:avLst>
              <a:gd name="adj" fmla="val 433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10000"/>
              </a:lnSpc>
            </a:pPr>
            <a:endParaRPr lang="en-US" sz="150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10" name="Text Placeholder 63">
            <a:extLst>
              <a:ext uri="{FF2B5EF4-FFF2-40B4-BE49-F238E27FC236}">
                <a16:creationId xmlns:a16="http://schemas.microsoft.com/office/drawing/2014/main" id="{270E1E76-DEF0-9811-2C24-19BE2217135B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4965454" y="4440077"/>
            <a:ext cx="0" cy="1526400"/>
          </a:xfrm>
          <a:custGeom>
            <a:avLst/>
            <a:gdLst>
              <a:gd name="connsiteX0" fmla="*/ 0 w 698500"/>
              <a:gd name="connsiteY0" fmla="*/ 0 h 1022350"/>
              <a:gd name="connsiteX1" fmla="*/ 698500 w 698500"/>
              <a:gd name="connsiteY1" fmla="*/ 0 h 1022350"/>
              <a:gd name="connsiteX2" fmla="*/ 698500 w 698500"/>
              <a:gd name="connsiteY2" fmla="*/ 1022350 h 1022350"/>
              <a:gd name="connsiteX3" fmla="*/ 0 w 698500"/>
              <a:gd name="connsiteY3" fmla="*/ 1022350 h 1022350"/>
              <a:gd name="connsiteX4" fmla="*/ 0 w 698500"/>
              <a:gd name="connsiteY4" fmla="*/ 0 h 1022350"/>
              <a:gd name="connsiteX0" fmla="*/ 0 w 698500"/>
              <a:gd name="connsiteY0" fmla="*/ 0 h 1022350"/>
              <a:gd name="connsiteX1" fmla="*/ 698500 w 698500"/>
              <a:gd name="connsiteY1" fmla="*/ 1022350 h 1022350"/>
              <a:gd name="connsiteX2" fmla="*/ 0 w 698500"/>
              <a:gd name="connsiteY2" fmla="*/ 1022350 h 1022350"/>
              <a:gd name="connsiteX3" fmla="*/ 0 w 698500"/>
              <a:gd name="connsiteY3" fmla="*/ 0 h 1022350"/>
              <a:gd name="connsiteX0" fmla="*/ 698500 w 789940"/>
              <a:gd name="connsiteY0" fmla="*/ 1022350 h 1113790"/>
              <a:gd name="connsiteX1" fmla="*/ 0 w 789940"/>
              <a:gd name="connsiteY1" fmla="*/ 1022350 h 1113790"/>
              <a:gd name="connsiteX2" fmla="*/ 0 w 789940"/>
              <a:gd name="connsiteY2" fmla="*/ 0 h 1113790"/>
              <a:gd name="connsiteX3" fmla="*/ 789940 w 789940"/>
              <a:gd name="connsiteY3" fmla="*/ 1113790 h 1113790"/>
              <a:gd name="connsiteX0" fmla="*/ 698500 w 698500"/>
              <a:gd name="connsiteY0" fmla="*/ 1022350 h 1022350"/>
              <a:gd name="connsiteX1" fmla="*/ 0 w 698500"/>
              <a:gd name="connsiteY1" fmla="*/ 1022350 h 1022350"/>
              <a:gd name="connsiteX2" fmla="*/ 0 w 698500"/>
              <a:gd name="connsiteY2" fmla="*/ 0 h 1022350"/>
              <a:gd name="connsiteX0" fmla="*/ 0 w 0"/>
              <a:gd name="connsiteY0" fmla="*/ 1022350 h 1022350"/>
              <a:gd name="connsiteX1" fmla="*/ 0 w 0"/>
              <a:gd name="connsiteY1" fmla="*/ 0 h 1022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1022350">
                <a:moveTo>
                  <a:pt x="0" y="1022350"/>
                </a:moveTo>
                <a:lnTo>
                  <a:pt x="0" y="0"/>
                </a:lnTo>
              </a:path>
            </a:pathLst>
          </a:custGeom>
          <a:ln w="190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04" name="Text Placeholder 63">
            <a:extLst>
              <a:ext uri="{FF2B5EF4-FFF2-40B4-BE49-F238E27FC236}">
                <a16:creationId xmlns:a16="http://schemas.microsoft.com/office/drawing/2014/main" id="{40FBED91-900D-CBEA-722A-85464927495B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2863671" y="4440077"/>
            <a:ext cx="0" cy="1526400"/>
          </a:xfrm>
          <a:custGeom>
            <a:avLst/>
            <a:gdLst>
              <a:gd name="connsiteX0" fmla="*/ 0 w 698500"/>
              <a:gd name="connsiteY0" fmla="*/ 0 h 1022350"/>
              <a:gd name="connsiteX1" fmla="*/ 698500 w 698500"/>
              <a:gd name="connsiteY1" fmla="*/ 0 h 1022350"/>
              <a:gd name="connsiteX2" fmla="*/ 698500 w 698500"/>
              <a:gd name="connsiteY2" fmla="*/ 1022350 h 1022350"/>
              <a:gd name="connsiteX3" fmla="*/ 0 w 698500"/>
              <a:gd name="connsiteY3" fmla="*/ 1022350 h 1022350"/>
              <a:gd name="connsiteX4" fmla="*/ 0 w 698500"/>
              <a:gd name="connsiteY4" fmla="*/ 0 h 1022350"/>
              <a:gd name="connsiteX0" fmla="*/ 0 w 698500"/>
              <a:gd name="connsiteY0" fmla="*/ 0 h 1022350"/>
              <a:gd name="connsiteX1" fmla="*/ 698500 w 698500"/>
              <a:gd name="connsiteY1" fmla="*/ 1022350 h 1022350"/>
              <a:gd name="connsiteX2" fmla="*/ 0 w 698500"/>
              <a:gd name="connsiteY2" fmla="*/ 1022350 h 1022350"/>
              <a:gd name="connsiteX3" fmla="*/ 0 w 698500"/>
              <a:gd name="connsiteY3" fmla="*/ 0 h 1022350"/>
              <a:gd name="connsiteX0" fmla="*/ 698500 w 789940"/>
              <a:gd name="connsiteY0" fmla="*/ 1022350 h 1113790"/>
              <a:gd name="connsiteX1" fmla="*/ 0 w 789940"/>
              <a:gd name="connsiteY1" fmla="*/ 1022350 h 1113790"/>
              <a:gd name="connsiteX2" fmla="*/ 0 w 789940"/>
              <a:gd name="connsiteY2" fmla="*/ 0 h 1113790"/>
              <a:gd name="connsiteX3" fmla="*/ 789940 w 789940"/>
              <a:gd name="connsiteY3" fmla="*/ 1113790 h 1113790"/>
              <a:gd name="connsiteX0" fmla="*/ 698500 w 698500"/>
              <a:gd name="connsiteY0" fmla="*/ 1022350 h 1022350"/>
              <a:gd name="connsiteX1" fmla="*/ 0 w 698500"/>
              <a:gd name="connsiteY1" fmla="*/ 1022350 h 1022350"/>
              <a:gd name="connsiteX2" fmla="*/ 0 w 698500"/>
              <a:gd name="connsiteY2" fmla="*/ 0 h 1022350"/>
              <a:gd name="connsiteX0" fmla="*/ 0 w 0"/>
              <a:gd name="connsiteY0" fmla="*/ 1022350 h 1022350"/>
              <a:gd name="connsiteX1" fmla="*/ 0 w 0"/>
              <a:gd name="connsiteY1" fmla="*/ 0 h 1022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1022350">
                <a:moveTo>
                  <a:pt x="0" y="1022350"/>
                </a:moveTo>
                <a:lnTo>
                  <a:pt x="0" y="0"/>
                </a:lnTo>
              </a:path>
            </a:pathLst>
          </a:custGeom>
          <a:ln w="190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92" name="Text Placeholder 63">
            <a:extLst>
              <a:ext uri="{FF2B5EF4-FFF2-40B4-BE49-F238E27FC236}">
                <a16:creationId xmlns:a16="http://schemas.microsoft.com/office/drawing/2014/main" id="{5D3A123A-A754-BDFD-8E1A-E5916BF12931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894555" y="2802364"/>
            <a:ext cx="0" cy="1490400"/>
          </a:xfrm>
          <a:custGeom>
            <a:avLst/>
            <a:gdLst>
              <a:gd name="connsiteX0" fmla="*/ 0 w 698500"/>
              <a:gd name="connsiteY0" fmla="*/ 0 h 1022350"/>
              <a:gd name="connsiteX1" fmla="*/ 698500 w 698500"/>
              <a:gd name="connsiteY1" fmla="*/ 0 h 1022350"/>
              <a:gd name="connsiteX2" fmla="*/ 698500 w 698500"/>
              <a:gd name="connsiteY2" fmla="*/ 1022350 h 1022350"/>
              <a:gd name="connsiteX3" fmla="*/ 0 w 698500"/>
              <a:gd name="connsiteY3" fmla="*/ 1022350 h 1022350"/>
              <a:gd name="connsiteX4" fmla="*/ 0 w 698500"/>
              <a:gd name="connsiteY4" fmla="*/ 0 h 1022350"/>
              <a:gd name="connsiteX0" fmla="*/ 0 w 698500"/>
              <a:gd name="connsiteY0" fmla="*/ 0 h 1022350"/>
              <a:gd name="connsiteX1" fmla="*/ 698500 w 698500"/>
              <a:gd name="connsiteY1" fmla="*/ 1022350 h 1022350"/>
              <a:gd name="connsiteX2" fmla="*/ 0 w 698500"/>
              <a:gd name="connsiteY2" fmla="*/ 1022350 h 1022350"/>
              <a:gd name="connsiteX3" fmla="*/ 0 w 698500"/>
              <a:gd name="connsiteY3" fmla="*/ 0 h 1022350"/>
              <a:gd name="connsiteX0" fmla="*/ 698500 w 789940"/>
              <a:gd name="connsiteY0" fmla="*/ 1022350 h 1113790"/>
              <a:gd name="connsiteX1" fmla="*/ 0 w 789940"/>
              <a:gd name="connsiteY1" fmla="*/ 1022350 h 1113790"/>
              <a:gd name="connsiteX2" fmla="*/ 0 w 789940"/>
              <a:gd name="connsiteY2" fmla="*/ 0 h 1113790"/>
              <a:gd name="connsiteX3" fmla="*/ 789940 w 789940"/>
              <a:gd name="connsiteY3" fmla="*/ 1113790 h 1113790"/>
              <a:gd name="connsiteX0" fmla="*/ 698500 w 698500"/>
              <a:gd name="connsiteY0" fmla="*/ 1022350 h 1022350"/>
              <a:gd name="connsiteX1" fmla="*/ 0 w 698500"/>
              <a:gd name="connsiteY1" fmla="*/ 1022350 h 1022350"/>
              <a:gd name="connsiteX2" fmla="*/ 0 w 698500"/>
              <a:gd name="connsiteY2" fmla="*/ 0 h 1022350"/>
              <a:gd name="connsiteX0" fmla="*/ 0 w 0"/>
              <a:gd name="connsiteY0" fmla="*/ 1022350 h 1022350"/>
              <a:gd name="connsiteX1" fmla="*/ 0 w 0"/>
              <a:gd name="connsiteY1" fmla="*/ 0 h 1022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1022350">
                <a:moveTo>
                  <a:pt x="0" y="1022350"/>
                </a:moveTo>
                <a:lnTo>
                  <a:pt x="0" y="0"/>
                </a:lnTo>
              </a:path>
            </a:pathLst>
          </a:custGeom>
          <a:ln w="190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86" name="Text Placeholder 63">
            <a:extLst>
              <a:ext uri="{FF2B5EF4-FFF2-40B4-BE49-F238E27FC236}">
                <a16:creationId xmlns:a16="http://schemas.microsoft.com/office/drawing/2014/main" id="{0AB5EFB5-A132-8CD0-5CFE-E5E1E8097F7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976238" y="2802364"/>
            <a:ext cx="0" cy="1490400"/>
          </a:xfrm>
          <a:custGeom>
            <a:avLst/>
            <a:gdLst>
              <a:gd name="connsiteX0" fmla="*/ 0 w 698500"/>
              <a:gd name="connsiteY0" fmla="*/ 0 h 1022350"/>
              <a:gd name="connsiteX1" fmla="*/ 698500 w 698500"/>
              <a:gd name="connsiteY1" fmla="*/ 0 h 1022350"/>
              <a:gd name="connsiteX2" fmla="*/ 698500 w 698500"/>
              <a:gd name="connsiteY2" fmla="*/ 1022350 h 1022350"/>
              <a:gd name="connsiteX3" fmla="*/ 0 w 698500"/>
              <a:gd name="connsiteY3" fmla="*/ 1022350 h 1022350"/>
              <a:gd name="connsiteX4" fmla="*/ 0 w 698500"/>
              <a:gd name="connsiteY4" fmla="*/ 0 h 1022350"/>
              <a:gd name="connsiteX0" fmla="*/ 0 w 698500"/>
              <a:gd name="connsiteY0" fmla="*/ 0 h 1022350"/>
              <a:gd name="connsiteX1" fmla="*/ 698500 w 698500"/>
              <a:gd name="connsiteY1" fmla="*/ 1022350 h 1022350"/>
              <a:gd name="connsiteX2" fmla="*/ 0 w 698500"/>
              <a:gd name="connsiteY2" fmla="*/ 1022350 h 1022350"/>
              <a:gd name="connsiteX3" fmla="*/ 0 w 698500"/>
              <a:gd name="connsiteY3" fmla="*/ 0 h 1022350"/>
              <a:gd name="connsiteX0" fmla="*/ 698500 w 789940"/>
              <a:gd name="connsiteY0" fmla="*/ 1022350 h 1113790"/>
              <a:gd name="connsiteX1" fmla="*/ 0 w 789940"/>
              <a:gd name="connsiteY1" fmla="*/ 1022350 h 1113790"/>
              <a:gd name="connsiteX2" fmla="*/ 0 w 789940"/>
              <a:gd name="connsiteY2" fmla="*/ 0 h 1113790"/>
              <a:gd name="connsiteX3" fmla="*/ 789940 w 789940"/>
              <a:gd name="connsiteY3" fmla="*/ 1113790 h 1113790"/>
              <a:gd name="connsiteX0" fmla="*/ 698500 w 698500"/>
              <a:gd name="connsiteY0" fmla="*/ 1022350 h 1022350"/>
              <a:gd name="connsiteX1" fmla="*/ 0 w 698500"/>
              <a:gd name="connsiteY1" fmla="*/ 1022350 h 1022350"/>
              <a:gd name="connsiteX2" fmla="*/ 0 w 698500"/>
              <a:gd name="connsiteY2" fmla="*/ 0 h 1022350"/>
              <a:gd name="connsiteX0" fmla="*/ 0 w 0"/>
              <a:gd name="connsiteY0" fmla="*/ 1022350 h 1022350"/>
              <a:gd name="connsiteX1" fmla="*/ 0 w 0"/>
              <a:gd name="connsiteY1" fmla="*/ 0 h 1022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1022350">
                <a:moveTo>
                  <a:pt x="0" y="1022350"/>
                </a:moveTo>
                <a:lnTo>
                  <a:pt x="0" y="0"/>
                </a:lnTo>
              </a:path>
            </a:pathLst>
          </a:custGeom>
          <a:ln w="190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013572C-683E-9627-4500-7CED74AACF4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7CA475E-D7F1-4BD4-918D-A7449658628B}" type="datetime1">
              <a:rPr lang="en-US" smtClean="0"/>
              <a:t>9/17/2026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2F26CC09-447E-68F7-B819-33F6B831F4E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Date 2025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775501A-769D-9A2E-51E3-B60F67AE397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086683-F536-42AB-ABBC-F4803DFE8DB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CE6165F3-3979-8925-A602-45520CEF892D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222251" y="1369414"/>
            <a:ext cx="11745912" cy="326821"/>
          </a:xfrm>
        </p:spPr>
        <p:txBody>
          <a:bodyPr wrap="square" anchor="t">
            <a:spAutoFit/>
          </a:bodyPr>
          <a:lstStyle>
            <a:lvl1pPr marL="0" indent="0">
              <a:buNone/>
              <a:defRPr sz="2000" b="0" spc="-3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7B8951E3-64A7-49FB-8FFD-DD82C1B3AA8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134350" y="2383255"/>
            <a:ext cx="3833339" cy="417311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1" name="Text Placeholder 14">
            <a:extLst>
              <a:ext uri="{FF2B5EF4-FFF2-40B4-BE49-F238E27FC236}">
                <a16:creationId xmlns:a16="http://schemas.microsoft.com/office/drawing/2014/main" id="{9A7AB662-920A-A9C4-1F57-E08C2E84B95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134530" y="6194559"/>
            <a:ext cx="3829647" cy="163378"/>
          </a:xfrm>
        </p:spPr>
        <p:txBody>
          <a:bodyPr wrap="square">
            <a:spAutoFit/>
          </a:bodyPr>
          <a:lstStyle>
            <a:lvl1pPr marL="0" indent="0">
              <a:lnSpc>
                <a:spcPct val="110000"/>
              </a:lnSpc>
              <a:spcBef>
                <a:spcPts val="225"/>
              </a:spcBef>
              <a:spcAft>
                <a:spcPts val="225"/>
              </a:spcAft>
              <a:buNone/>
              <a:defRPr sz="1000" spc="-20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/>
              <a:t>Footnote:</a:t>
            </a:r>
          </a:p>
        </p:txBody>
      </p:sp>
      <p:sp>
        <p:nvSpPr>
          <p:cNvPr id="74" name="Text Placeholder 73">
            <a:extLst>
              <a:ext uri="{FF2B5EF4-FFF2-40B4-BE49-F238E27FC236}">
                <a16:creationId xmlns:a16="http://schemas.microsoft.com/office/drawing/2014/main" id="{D07BBB28-BCAA-3ABB-B6A2-6367642BA1B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300518" y="3308207"/>
            <a:ext cx="1353600" cy="908662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None/>
              <a:defRPr sz="200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100"/>
              </a:spcBef>
              <a:spcAft>
                <a:spcPts val="163"/>
              </a:spcAft>
              <a:buNone/>
              <a:defRPr sz="1100" spc="-20"/>
            </a:lvl2pPr>
            <a:lvl3pPr marL="0" indent="0">
              <a:lnSpc>
                <a:spcPct val="120000"/>
              </a:lnSpc>
              <a:buFont typeface="Arial" panose="020B0604020202020204" pitchFamily="34" charset="0"/>
              <a:buNone/>
              <a:defRPr sz="800" spc="0"/>
            </a:lvl3pPr>
          </a:lstStyle>
          <a:p>
            <a:pPr lvl="0"/>
            <a:r>
              <a:rPr lang="en-US"/>
              <a:t>Year</a:t>
            </a:r>
          </a:p>
          <a:p>
            <a:pPr lvl="1"/>
            <a:r>
              <a:rPr lang="en-US"/>
              <a:t>Milestone</a:t>
            </a:r>
          </a:p>
          <a:p>
            <a:pPr lvl="2"/>
            <a:r>
              <a:rPr lang="en-US"/>
              <a:t>Body text</a:t>
            </a:r>
          </a:p>
        </p:txBody>
      </p:sp>
      <p:sp>
        <p:nvSpPr>
          <p:cNvPr id="64" name="Text Placeholder 63">
            <a:extLst>
              <a:ext uri="{FF2B5EF4-FFF2-40B4-BE49-F238E27FC236}">
                <a16:creationId xmlns:a16="http://schemas.microsoft.com/office/drawing/2014/main" id="{718BA4F9-659C-C001-324A-E367CAB2734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297497" y="2802364"/>
            <a:ext cx="0" cy="1490400"/>
          </a:xfrm>
          <a:custGeom>
            <a:avLst/>
            <a:gdLst>
              <a:gd name="connsiteX0" fmla="*/ 0 w 698500"/>
              <a:gd name="connsiteY0" fmla="*/ 0 h 1022350"/>
              <a:gd name="connsiteX1" fmla="*/ 698500 w 698500"/>
              <a:gd name="connsiteY1" fmla="*/ 0 h 1022350"/>
              <a:gd name="connsiteX2" fmla="*/ 698500 w 698500"/>
              <a:gd name="connsiteY2" fmla="*/ 1022350 h 1022350"/>
              <a:gd name="connsiteX3" fmla="*/ 0 w 698500"/>
              <a:gd name="connsiteY3" fmla="*/ 1022350 h 1022350"/>
              <a:gd name="connsiteX4" fmla="*/ 0 w 698500"/>
              <a:gd name="connsiteY4" fmla="*/ 0 h 1022350"/>
              <a:gd name="connsiteX0" fmla="*/ 0 w 698500"/>
              <a:gd name="connsiteY0" fmla="*/ 0 h 1022350"/>
              <a:gd name="connsiteX1" fmla="*/ 698500 w 698500"/>
              <a:gd name="connsiteY1" fmla="*/ 1022350 h 1022350"/>
              <a:gd name="connsiteX2" fmla="*/ 0 w 698500"/>
              <a:gd name="connsiteY2" fmla="*/ 1022350 h 1022350"/>
              <a:gd name="connsiteX3" fmla="*/ 0 w 698500"/>
              <a:gd name="connsiteY3" fmla="*/ 0 h 1022350"/>
              <a:gd name="connsiteX0" fmla="*/ 698500 w 789940"/>
              <a:gd name="connsiteY0" fmla="*/ 1022350 h 1113790"/>
              <a:gd name="connsiteX1" fmla="*/ 0 w 789940"/>
              <a:gd name="connsiteY1" fmla="*/ 1022350 h 1113790"/>
              <a:gd name="connsiteX2" fmla="*/ 0 w 789940"/>
              <a:gd name="connsiteY2" fmla="*/ 0 h 1113790"/>
              <a:gd name="connsiteX3" fmla="*/ 789940 w 789940"/>
              <a:gd name="connsiteY3" fmla="*/ 1113790 h 1113790"/>
              <a:gd name="connsiteX0" fmla="*/ 698500 w 698500"/>
              <a:gd name="connsiteY0" fmla="*/ 1022350 h 1022350"/>
              <a:gd name="connsiteX1" fmla="*/ 0 w 698500"/>
              <a:gd name="connsiteY1" fmla="*/ 1022350 h 1022350"/>
              <a:gd name="connsiteX2" fmla="*/ 0 w 698500"/>
              <a:gd name="connsiteY2" fmla="*/ 0 h 1022350"/>
              <a:gd name="connsiteX0" fmla="*/ 0 w 0"/>
              <a:gd name="connsiteY0" fmla="*/ 1022350 h 1022350"/>
              <a:gd name="connsiteX1" fmla="*/ 0 w 0"/>
              <a:gd name="connsiteY1" fmla="*/ 0 h 1022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1022350">
                <a:moveTo>
                  <a:pt x="0" y="1022350"/>
                </a:moveTo>
                <a:lnTo>
                  <a:pt x="0" y="0"/>
                </a:lnTo>
              </a:path>
            </a:pathLst>
          </a:custGeom>
          <a:ln w="190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66" name="Text Placeholder 65">
            <a:extLst>
              <a:ext uri="{FF2B5EF4-FFF2-40B4-BE49-F238E27FC236}">
                <a16:creationId xmlns:a16="http://schemas.microsoft.com/office/drawing/2014/main" id="{7F28D131-5336-3E50-87CC-769E61F18FF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04748" y="4288750"/>
            <a:ext cx="185500" cy="185500"/>
          </a:xfrm>
          <a:custGeom>
            <a:avLst/>
            <a:gdLst>
              <a:gd name="connsiteX0" fmla="*/ 92750 w 185500"/>
              <a:gd name="connsiteY0" fmla="*/ 0 h 185500"/>
              <a:gd name="connsiteX1" fmla="*/ 185500 w 185500"/>
              <a:gd name="connsiteY1" fmla="*/ 92750 h 185500"/>
              <a:gd name="connsiteX2" fmla="*/ 92750 w 185500"/>
              <a:gd name="connsiteY2" fmla="*/ 185500 h 185500"/>
              <a:gd name="connsiteX3" fmla="*/ 0 w 185500"/>
              <a:gd name="connsiteY3" fmla="*/ 92750 h 185500"/>
              <a:gd name="connsiteX4" fmla="*/ 92750 w 185500"/>
              <a:gd name="connsiteY4" fmla="*/ 0 h 185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500" h="185500">
                <a:moveTo>
                  <a:pt x="92750" y="0"/>
                </a:moveTo>
                <a:cubicBezTo>
                  <a:pt x="143974" y="0"/>
                  <a:pt x="185500" y="41526"/>
                  <a:pt x="185500" y="92750"/>
                </a:cubicBezTo>
                <a:cubicBezTo>
                  <a:pt x="185500" y="143974"/>
                  <a:pt x="143974" y="185500"/>
                  <a:pt x="92750" y="185500"/>
                </a:cubicBezTo>
                <a:cubicBezTo>
                  <a:pt x="41526" y="185500"/>
                  <a:pt x="0" y="143974"/>
                  <a:pt x="0" y="92750"/>
                </a:cubicBezTo>
                <a:cubicBezTo>
                  <a:pt x="0" y="41526"/>
                  <a:pt x="41526" y="0"/>
                  <a:pt x="92750" y="0"/>
                </a:cubicBezTo>
                <a:close/>
              </a:path>
            </a:pathLst>
          </a:custGeom>
          <a:solidFill>
            <a:schemeClr val="tx1"/>
          </a:solidFill>
          <a:ln w="19050">
            <a:noFill/>
          </a:ln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71" name="Picture Placeholder 70">
            <a:extLst>
              <a:ext uri="{FF2B5EF4-FFF2-40B4-BE49-F238E27FC236}">
                <a16:creationId xmlns:a16="http://schemas.microsoft.com/office/drawing/2014/main" id="{2B8F448B-C7D7-91DA-D43E-206E8AE8D14B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1434486" y="2893858"/>
            <a:ext cx="368300" cy="322262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72" name="Picture Placeholder 70">
            <a:extLst>
              <a:ext uri="{FF2B5EF4-FFF2-40B4-BE49-F238E27FC236}">
                <a16:creationId xmlns:a16="http://schemas.microsoft.com/office/drawing/2014/main" id="{05DFC42A-10E0-F52B-5175-17BAE71C97DA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1809122" y="2893858"/>
            <a:ext cx="368300" cy="322262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73" name="Picture Placeholder 70">
            <a:extLst>
              <a:ext uri="{FF2B5EF4-FFF2-40B4-BE49-F238E27FC236}">
                <a16:creationId xmlns:a16="http://schemas.microsoft.com/office/drawing/2014/main" id="{8474B042-7C7F-BFD9-EAEF-5703B9BB5002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2183758" y="2893858"/>
            <a:ext cx="368300" cy="322262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5" name="Text Placeholder 73">
            <a:extLst>
              <a:ext uri="{FF2B5EF4-FFF2-40B4-BE49-F238E27FC236}">
                <a16:creationId xmlns:a16="http://schemas.microsoft.com/office/drawing/2014/main" id="{449D7F55-CF4E-5BEB-4706-0081A9E47E4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986402" y="3308207"/>
            <a:ext cx="1353600" cy="908662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None/>
              <a:defRPr sz="200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100"/>
              </a:spcBef>
              <a:spcAft>
                <a:spcPts val="163"/>
              </a:spcAft>
              <a:buNone/>
              <a:defRPr sz="1100" spc="-20"/>
            </a:lvl2pPr>
            <a:lvl3pPr marL="0" indent="0">
              <a:lnSpc>
                <a:spcPct val="120000"/>
              </a:lnSpc>
              <a:buFont typeface="Arial" panose="020B0604020202020204" pitchFamily="34" charset="0"/>
              <a:buNone/>
              <a:defRPr sz="800" spc="0"/>
            </a:lvl3pPr>
          </a:lstStyle>
          <a:p>
            <a:pPr lvl="0"/>
            <a:r>
              <a:rPr lang="en-US"/>
              <a:t>Year</a:t>
            </a:r>
          </a:p>
          <a:p>
            <a:pPr lvl="1"/>
            <a:r>
              <a:rPr lang="en-US"/>
              <a:t>Milestone</a:t>
            </a:r>
          </a:p>
          <a:p>
            <a:pPr lvl="2"/>
            <a:r>
              <a:rPr lang="en-US"/>
              <a:t>Body text</a:t>
            </a:r>
          </a:p>
        </p:txBody>
      </p:sp>
      <p:sp>
        <p:nvSpPr>
          <p:cNvPr id="87" name="Text Placeholder 86">
            <a:extLst>
              <a:ext uri="{FF2B5EF4-FFF2-40B4-BE49-F238E27FC236}">
                <a16:creationId xmlns:a16="http://schemas.microsoft.com/office/drawing/2014/main" id="{4D173A86-3020-6E78-DC29-3D08D4120B0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883489" y="4288750"/>
            <a:ext cx="185500" cy="185500"/>
          </a:xfrm>
          <a:custGeom>
            <a:avLst/>
            <a:gdLst>
              <a:gd name="connsiteX0" fmla="*/ 92750 w 185500"/>
              <a:gd name="connsiteY0" fmla="*/ 0 h 185500"/>
              <a:gd name="connsiteX1" fmla="*/ 185500 w 185500"/>
              <a:gd name="connsiteY1" fmla="*/ 92750 h 185500"/>
              <a:gd name="connsiteX2" fmla="*/ 92750 w 185500"/>
              <a:gd name="connsiteY2" fmla="*/ 185500 h 185500"/>
              <a:gd name="connsiteX3" fmla="*/ 0 w 185500"/>
              <a:gd name="connsiteY3" fmla="*/ 92750 h 185500"/>
              <a:gd name="connsiteX4" fmla="*/ 92750 w 185500"/>
              <a:gd name="connsiteY4" fmla="*/ 0 h 185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500" h="185500">
                <a:moveTo>
                  <a:pt x="92750" y="0"/>
                </a:moveTo>
                <a:cubicBezTo>
                  <a:pt x="143974" y="0"/>
                  <a:pt x="185500" y="41526"/>
                  <a:pt x="185500" y="92750"/>
                </a:cubicBezTo>
                <a:cubicBezTo>
                  <a:pt x="185500" y="143974"/>
                  <a:pt x="143974" y="185500"/>
                  <a:pt x="92750" y="185500"/>
                </a:cubicBezTo>
                <a:cubicBezTo>
                  <a:pt x="41526" y="185500"/>
                  <a:pt x="0" y="143974"/>
                  <a:pt x="0" y="92750"/>
                </a:cubicBezTo>
                <a:cubicBezTo>
                  <a:pt x="0" y="41526"/>
                  <a:pt x="41526" y="0"/>
                  <a:pt x="92750" y="0"/>
                </a:cubicBezTo>
                <a:close/>
              </a:path>
            </a:pathLst>
          </a:custGeom>
          <a:solidFill>
            <a:schemeClr val="tx1"/>
          </a:solidFill>
          <a:ln w="19050">
            <a:noFill/>
          </a:ln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88" name="Picture Placeholder 70">
            <a:extLst>
              <a:ext uri="{FF2B5EF4-FFF2-40B4-BE49-F238E27FC236}">
                <a16:creationId xmlns:a16="http://schemas.microsoft.com/office/drawing/2014/main" id="{CAC7F1A9-B5B1-EC45-3DBF-53D6D8A3686E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4120370" y="2893858"/>
            <a:ext cx="368300" cy="322262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9" name="Picture Placeholder 70">
            <a:extLst>
              <a:ext uri="{FF2B5EF4-FFF2-40B4-BE49-F238E27FC236}">
                <a16:creationId xmlns:a16="http://schemas.microsoft.com/office/drawing/2014/main" id="{32FC1851-6F20-9E9A-07AC-B6BFB6C4E9F5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4495006" y="2893858"/>
            <a:ext cx="368300" cy="322262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90" name="Picture Placeholder 70">
            <a:extLst>
              <a:ext uri="{FF2B5EF4-FFF2-40B4-BE49-F238E27FC236}">
                <a16:creationId xmlns:a16="http://schemas.microsoft.com/office/drawing/2014/main" id="{5C0F8ED0-A85B-F4E3-3E60-BCF5A410A0A6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4869642" y="2893858"/>
            <a:ext cx="368300" cy="322262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91" name="Text Placeholder 73">
            <a:extLst>
              <a:ext uri="{FF2B5EF4-FFF2-40B4-BE49-F238E27FC236}">
                <a16:creationId xmlns:a16="http://schemas.microsoft.com/office/drawing/2014/main" id="{9A75EE78-B762-A103-24D1-EA89C072121C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907100" y="3308207"/>
            <a:ext cx="1353600" cy="908662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None/>
              <a:defRPr sz="200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100"/>
              </a:spcBef>
              <a:spcAft>
                <a:spcPts val="163"/>
              </a:spcAft>
              <a:buNone/>
              <a:defRPr sz="1100" spc="-20"/>
            </a:lvl2pPr>
            <a:lvl3pPr marL="0" indent="0">
              <a:lnSpc>
                <a:spcPct val="120000"/>
              </a:lnSpc>
              <a:buFont typeface="Arial" panose="020B0604020202020204" pitchFamily="34" charset="0"/>
              <a:buNone/>
              <a:defRPr sz="800" spc="0"/>
            </a:lvl3pPr>
          </a:lstStyle>
          <a:p>
            <a:pPr lvl="0"/>
            <a:r>
              <a:rPr lang="en-US"/>
              <a:t>Year</a:t>
            </a:r>
          </a:p>
          <a:p>
            <a:pPr lvl="1"/>
            <a:r>
              <a:rPr lang="en-US"/>
              <a:t>Milestone</a:t>
            </a:r>
          </a:p>
          <a:p>
            <a:pPr lvl="2"/>
            <a:r>
              <a:rPr lang="en-US"/>
              <a:t>Body text</a:t>
            </a:r>
          </a:p>
        </p:txBody>
      </p:sp>
      <p:sp>
        <p:nvSpPr>
          <p:cNvPr id="93" name="Text Placeholder 92">
            <a:extLst>
              <a:ext uri="{FF2B5EF4-FFF2-40B4-BE49-F238E27FC236}">
                <a16:creationId xmlns:a16="http://schemas.microsoft.com/office/drawing/2014/main" id="{8F635ECE-DAEE-8F48-781B-6A0616DAE4ED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801806" y="4288750"/>
            <a:ext cx="185500" cy="185500"/>
          </a:xfrm>
          <a:custGeom>
            <a:avLst/>
            <a:gdLst>
              <a:gd name="connsiteX0" fmla="*/ 92750 w 185500"/>
              <a:gd name="connsiteY0" fmla="*/ 0 h 185500"/>
              <a:gd name="connsiteX1" fmla="*/ 185500 w 185500"/>
              <a:gd name="connsiteY1" fmla="*/ 92750 h 185500"/>
              <a:gd name="connsiteX2" fmla="*/ 92750 w 185500"/>
              <a:gd name="connsiteY2" fmla="*/ 185500 h 185500"/>
              <a:gd name="connsiteX3" fmla="*/ 0 w 185500"/>
              <a:gd name="connsiteY3" fmla="*/ 92750 h 185500"/>
              <a:gd name="connsiteX4" fmla="*/ 92750 w 185500"/>
              <a:gd name="connsiteY4" fmla="*/ 0 h 185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500" h="185500">
                <a:moveTo>
                  <a:pt x="92750" y="0"/>
                </a:moveTo>
                <a:cubicBezTo>
                  <a:pt x="143974" y="0"/>
                  <a:pt x="185500" y="41526"/>
                  <a:pt x="185500" y="92750"/>
                </a:cubicBezTo>
                <a:cubicBezTo>
                  <a:pt x="185500" y="143974"/>
                  <a:pt x="143974" y="185500"/>
                  <a:pt x="92750" y="185500"/>
                </a:cubicBezTo>
                <a:cubicBezTo>
                  <a:pt x="41526" y="185500"/>
                  <a:pt x="0" y="143974"/>
                  <a:pt x="0" y="92750"/>
                </a:cubicBezTo>
                <a:cubicBezTo>
                  <a:pt x="0" y="41526"/>
                  <a:pt x="41526" y="0"/>
                  <a:pt x="92750" y="0"/>
                </a:cubicBezTo>
                <a:close/>
              </a:path>
            </a:pathLst>
          </a:custGeom>
          <a:solidFill>
            <a:schemeClr val="tx1"/>
          </a:solidFill>
          <a:ln w="19050">
            <a:noFill/>
          </a:ln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94" name="Picture Placeholder 70">
            <a:extLst>
              <a:ext uri="{FF2B5EF4-FFF2-40B4-BE49-F238E27FC236}">
                <a16:creationId xmlns:a16="http://schemas.microsoft.com/office/drawing/2014/main" id="{EF25585A-0AC2-E4CA-B827-4E647F68A865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6041068" y="2893858"/>
            <a:ext cx="368300" cy="322262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95" name="Picture Placeholder 70">
            <a:extLst>
              <a:ext uri="{FF2B5EF4-FFF2-40B4-BE49-F238E27FC236}">
                <a16:creationId xmlns:a16="http://schemas.microsoft.com/office/drawing/2014/main" id="{5BEC435E-A74D-1E15-26A5-DECF5F113E5F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6415704" y="2893858"/>
            <a:ext cx="368300" cy="322262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96" name="Picture Placeholder 70">
            <a:extLst>
              <a:ext uri="{FF2B5EF4-FFF2-40B4-BE49-F238E27FC236}">
                <a16:creationId xmlns:a16="http://schemas.microsoft.com/office/drawing/2014/main" id="{16D09AFD-AA41-1D51-D6C8-05234E225F37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6790340" y="2893858"/>
            <a:ext cx="368300" cy="322262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97" name="Text Placeholder 73">
            <a:extLst>
              <a:ext uri="{FF2B5EF4-FFF2-40B4-BE49-F238E27FC236}">
                <a16:creationId xmlns:a16="http://schemas.microsoft.com/office/drawing/2014/main" id="{2338A3FF-00EA-28A7-7E79-E8EBBEF0F65F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98868" y="4640548"/>
            <a:ext cx="1353600" cy="88266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None/>
              <a:defRPr sz="200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100"/>
              </a:spcBef>
              <a:spcAft>
                <a:spcPts val="163"/>
              </a:spcAft>
              <a:buNone/>
              <a:defRPr sz="1100" spc="-20"/>
            </a:lvl2pPr>
            <a:lvl3pPr marL="0" indent="0">
              <a:lnSpc>
                <a:spcPct val="120000"/>
              </a:lnSpc>
              <a:buFont typeface="Arial" panose="020B0604020202020204" pitchFamily="34" charset="0"/>
              <a:buNone/>
              <a:defRPr sz="800" spc="0"/>
            </a:lvl3pPr>
          </a:lstStyle>
          <a:p>
            <a:pPr lvl="0"/>
            <a:r>
              <a:rPr lang="en-US"/>
              <a:t>Year</a:t>
            </a:r>
          </a:p>
          <a:p>
            <a:pPr lvl="1"/>
            <a:r>
              <a:rPr lang="en-US"/>
              <a:t>Milestone</a:t>
            </a:r>
          </a:p>
          <a:p>
            <a:pPr lvl="2"/>
            <a:r>
              <a:rPr lang="en-US"/>
              <a:t>Body text</a:t>
            </a:r>
          </a:p>
        </p:txBody>
      </p:sp>
      <p:sp>
        <p:nvSpPr>
          <p:cNvPr id="98" name="Text Placeholder 63">
            <a:extLst>
              <a:ext uri="{FF2B5EF4-FFF2-40B4-BE49-F238E27FC236}">
                <a16:creationId xmlns:a16="http://schemas.microsoft.com/office/drawing/2014/main" id="{112F7996-7D49-498C-C02E-10D7497ACF87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 flipH="1">
            <a:off x="776056" y="4441309"/>
            <a:ext cx="0" cy="1525168"/>
          </a:xfrm>
          <a:custGeom>
            <a:avLst/>
            <a:gdLst>
              <a:gd name="connsiteX0" fmla="*/ 0 w 698500"/>
              <a:gd name="connsiteY0" fmla="*/ 0 h 1022350"/>
              <a:gd name="connsiteX1" fmla="*/ 698500 w 698500"/>
              <a:gd name="connsiteY1" fmla="*/ 0 h 1022350"/>
              <a:gd name="connsiteX2" fmla="*/ 698500 w 698500"/>
              <a:gd name="connsiteY2" fmla="*/ 1022350 h 1022350"/>
              <a:gd name="connsiteX3" fmla="*/ 0 w 698500"/>
              <a:gd name="connsiteY3" fmla="*/ 1022350 h 1022350"/>
              <a:gd name="connsiteX4" fmla="*/ 0 w 698500"/>
              <a:gd name="connsiteY4" fmla="*/ 0 h 1022350"/>
              <a:gd name="connsiteX0" fmla="*/ 0 w 698500"/>
              <a:gd name="connsiteY0" fmla="*/ 0 h 1022350"/>
              <a:gd name="connsiteX1" fmla="*/ 698500 w 698500"/>
              <a:gd name="connsiteY1" fmla="*/ 1022350 h 1022350"/>
              <a:gd name="connsiteX2" fmla="*/ 0 w 698500"/>
              <a:gd name="connsiteY2" fmla="*/ 1022350 h 1022350"/>
              <a:gd name="connsiteX3" fmla="*/ 0 w 698500"/>
              <a:gd name="connsiteY3" fmla="*/ 0 h 1022350"/>
              <a:gd name="connsiteX0" fmla="*/ 698500 w 789940"/>
              <a:gd name="connsiteY0" fmla="*/ 1022350 h 1113790"/>
              <a:gd name="connsiteX1" fmla="*/ 0 w 789940"/>
              <a:gd name="connsiteY1" fmla="*/ 1022350 h 1113790"/>
              <a:gd name="connsiteX2" fmla="*/ 0 w 789940"/>
              <a:gd name="connsiteY2" fmla="*/ 0 h 1113790"/>
              <a:gd name="connsiteX3" fmla="*/ 789940 w 789940"/>
              <a:gd name="connsiteY3" fmla="*/ 1113790 h 1113790"/>
              <a:gd name="connsiteX0" fmla="*/ 698500 w 698500"/>
              <a:gd name="connsiteY0" fmla="*/ 1022350 h 1022350"/>
              <a:gd name="connsiteX1" fmla="*/ 0 w 698500"/>
              <a:gd name="connsiteY1" fmla="*/ 1022350 h 1022350"/>
              <a:gd name="connsiteX2" fmla="*/ 0 w 698500"/>
              <a:gd name="connsiteY2" fmla="*/ 0 h 1022350"/>
              <a:gd name="connsiteX0" fmla="*/ 0 w 0"/>
              <a:gd name="connsiteY0" fmla="*/ 1022350 h 1022350"/>
              <a:gd name="connsiteX1" fmla="*/ 0 w 0"/>
              <a:gd name="connsiteY1" fmla="*/ 0 h 1022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1022350">
                <a:moveTo>
                  <a:pt x="0" y="1022350"/>
                </a:moveTo>
                <a:lnTo>
                  <a:pt x="0" y="0"/>
                </a:lnTo>
              </a:path>
            </a:pathLst>
          </a:custGeom>
          <a:ln w="190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99" name="Text Placeholder 98">
            <a:extLst>
              <a:ext uri="{FF2B5EF4-FFF2-40B4-BE49-F238E27FC236}">
                <a16:creationId xmlns:a16="http://schemas.microsoft.com/office/drawing/2014/main" id="{22AE322C-290B-81EF-7928-5966FE8D6076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683306" y="4288750"/>
            <a:ext cx="185500" cy="185500"/>
          </a:xfrm>
          <a:custGeom>
            <a:avLst/>
            <a:gdLst>
              <a:gd name="connsiteX0" fmla="*/ 92750 w 185500"/>
              <a:gd name="connsiteY0" fmla="*/ 0 h 185500"/>
              <a:gd name="connsiteX1" fmla="*/ 185500 w 185500"/>
              <a:gd name="connsiteY1" fmla="*/ 92750 h 185500"/>
              <a:gd name="connsiteX2" fmla="*/ 92750 w 185500"/>
              <a:gd name="connsiteY2" fmla="*/ 185500 h 185500"/>
              <a:gd name="connsiteX3" fmla="*/ 0 w 185500"/>
              <a:gd name="connsiteY3" fmla="*/ 92750 h 185500"/>
              <a:gd name="connsiteX4" fmla="*/ 92750 w 185500"/>
              <a:gd name="connsiteY4" fmla="*/ 0 h 185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500" h="185500">
                <a:moveTo>
                  <a:pt x="92750" y="0"/>
                </a:moveTo>
                <a:cubicBezTo>
                  <a:pt x="143974" y="0"/>
                  <a:pt x="185500" y="41526"/>
                  <a:pt x="185500" y="92750"/>
                </a:cubicBezTo>
                <a:cubicBezTo>
                  <a:pt x="185500" y="143974"/>
                  <a:pt x="143974" y="185500"/>
                  <a:pt x="92750" y="185500"/>
                </a:cubicBezTo>
                <a:cubicBezTo>
                  <a:pt x="41526" y="185500"/>
                  <a:pt x="0" y="143974"/>
                  <a:pt x="0" y="92750"/>
                </a:cubicBezTo>
                <a:cubicBezTo>
                  <a:pt x="0" y="41526"/>
                  <a:pt x="41526" y="0"/>
                  <a:pt x="92750" y="0"/>
                </a:cubicBezTo>
                <a:close/>
              </a:path>
            </a:pathLst>
          </a:custGeom>
          <a:solidFill>
            <a:schemeClr val="tx1"/>
          </a:solidFill>
          <a:ln w="19050">
            <a:noFill/>
          </a:ln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00" name="Picture Placeholder 70">
            <a:extLst>
              <a:ext uri="{FF2B5EF4-FFF2-40B4-BE49-F238E27FC236}">
                <a16:creationId xmlns:a16="http://schemas.microsoft.com/office/drawing/2014/main" id="{612C68C7-24C6-CDF2-13B9-003C2D25A424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932836" y="5557306"/>
            <a:ext cx="368300" cy="322262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1" name="Picture Placeholder 70">
            <a:extLst>
              <a:ext uri="{FF2B5EF4-FFF2-40B4-BE49-F238E27FC236}">
                <a16:creationId xmlns:a16="http://schemas.microsoft.com/office/drawing/2014/main" id="{F0823283-8D49-E42B-2993-F4356CCCA984}"/>
              </a:ext>
            </a:extLst>
          </p:cNvPr>
          <p:cNvSpPr>
            <a:spLocks noGrp="1"/>
          </p:cNvSpPr>
          <p:nvPr>
            <p:ph type="pic" sz="quarter" idx="44"/>
          </p:nvPr>
        </p:nvSpPr>
        <p:spPr>
          <a:xfrm>
            <a:off x="1307472" y="5557306"/>
            <a:ext cx="368300" cy="322262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2" name="Picture Placeholder 70">
            <a:extLst>
              <a:ext uri="{FF2B5EF4-FFF2-40B4-BE49-F238E27FC236}">
                <a16:creationId xmlns:a16="http://schemas.microsoft.com/office/drawing/2014/main" id="{01D2411B-CF59-A280-DED7-EA3B777E74CE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1682108" y="5557306"/>
            <a:ext cx="368300" cy="322262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3" name="Text Placeholder 73">
            <a:extLst>
              <a:ext uri="{FF2B5EF4-FFF2-40B4-BE49-F238E27FC236}">
                <a16:creationId xmlns:a16="http://schemas.microsoft.com/office/drawing/2014/main" id="{05FD2690-CD3A-5B20-6EC6-2BEB7ED9CA66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2869073" y="4640548"/>
            <a:ext cx="1238238" cy="88266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None/>
              <a:defRPr sz="200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100"/>
              </a:spcBef>
              <a:spcAft>
                <a:spcPts val="163"/>
              </a:spcAft>
              <a:buNone/>
              <a:defRPr sz="1100" spc="-20"/>
            </a:lvl2pPr>
            <a:lvl3pPr marL="0" indent="0">
              <a:lnSpc>
                <a:spcPct val="120000"/>
              </a:lnSpc>
              <a:buFont typeface="Arial" panose="020B0604020202020204" pitchFamily="34" charset="0"/>
              <a:buNone/>
              <a:defRPr sz="800" spc="0"/>
            </a:lvl3pPr>
          </a:lstStyle>
          <a:p>
            <a:pPr lvl="0"/>
            <a:r>
              <a:rPr lang="en-US"/>
              <a:t>Year</a:t>
            </a:r>
          </a:p>
          <a:p>
            <a:pPr lvl="1"/>
            <a:r>
              <a:rPr lang="en-US"/>
              <a:t>Milestone</a:t>
            </a:r>
          </a:p>
          <a:p>
            <a:pPr lvl="2"/>
            <a:r>
              <a:rPr lang="en-US"/>
              <a:t>Body text</a:t>
            </a:r>
          </a:p>
        </p:txBody>
      </p:sp>
      <p:sp>
        <p:nvSpPr>
          <p:cNvPr id="105" name="Text Placeholder 104">
            <a:extLst>
              <a:ext uri="{FF2B5EF4-FFF2-40B4-BE49-F238E27FC236}">
                <a16:creationId xmlns:a16="http://schemas.microsoft.com/office/drawing/2014/main" id="{FEE29DA2-CD4D-2FFC-8B58-A33AA09294A6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2770178" y="4288750"/>
            <a:ext cx="185500" cy="185500"/>
          </a:xfrm>
          <a:custGeom>
            <a:avLst/>
            <a:gdLst>
              <a:gd name="connsiteX0" fmla="*/ 92750 w 185500"/>
              <a:gd name="connsiteY0" fmla="*/ 0 h 185500"/>
              <a:gd name="connsiteX1" fmla="*/ 185500 w 185500"/>
              <a:gd name="connsiteY1" fmla="*/ 92750 h 185500"/>
              <a:gd name="connsiteX2" fmla="*/ 92750 w 185500"/>
              <a:gd name="connsiteY2" fmla="*/ 185500 h 185500"/>
              <a:gd name="connsiteX3" fmla="*/ 0 w 185500"/>
              <a:gd name="connsiteY3" fmla="*/ 92750 h 185500"/>
              <a:gd name="connsiteX4" fmla="*/ 92750 w 185500"/>
              <a:gd name="connsiteY4" fmla="*/ 0 h 185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500" h="185500">
                <a:moveTo>
                  <a:pt x="92750" y="0"/>
                </a:moveTo>
                <a:cubicBezTo>
                  <a:pt x="143974" y="0"/>
                  <a:pt x="185500" y="41526"/>
                  <a:pt x="185500" y="92750"/>
                </a:cubicBezTo>
                <a:cubicBezTo>
                  <a:pt x="185500" y="143974"/>
                  <a:pt x="143974" y="185500"/>
                  <a:pt x="92750" y="185500"/>
                </a:cubicBezTo>
                <a:cubicBezTo>
                  <a:pt x="41526" y="185500"/>
                  <a:pt x="0" y="143974"/>
                  <a:pt x="0" y="92750"/>
                </a:cubicBezTo>
                <a:cubicBezTo>
                  <a:pt x="0" y="41526"/>
                  <a:pt x="41526" y="0"/>
                  <a:pt x="92750" y="0"/>
                </a:cubicBezTo>
                <a:close/>
              </a:path>
            </a:pathLst>
          </a:custGeom>
          <a:solidFill>
            <a:schemeClr val="tx1"/>
          </a:solidFill>
          <a:ln w="19050">
            <a:noFill/>
          </a:ln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06" name="Picture Placeholder 70">
            <a:extLst>
              <a:ext uri="{FF2B5EF4-FFF2-40B4-BE49-F238E27FC236}">
                <a16:creationId xmlns:a16="http://schemas.microsoft.com/office/drawing/2014/main" id="{0A32F383-822C-4101-7607-9ECD615D34BB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3019708" y="5557306"/>
            <a:ext cx="368300" cy="322262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7" name="Picture Placeholder 70">
            <a:extLst>
              <a:ext uri="{FF2B5EF4-FFF2-40B4-BE49-F238E27FC236}">
                <a16:creationId xmlns:a16="http://schemas.microsoft.com/office/drawing/2014/main" id="{1EA2402B-ABBB-78C3-B199-99D3F6B305A6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3394344" y="5557306"/>
            <a:ext cx="368300" cy="322262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8" name="Picture Placeholder 70">
            <a:extLst>
              <a:ext uri="{FF2B5EF4-FFF2-40B4-BE49-F238E27FC236}">
                <a16:creationId xmlns:a16="http://schemas.microsoft.com/office/drawing/2014/main" id="{2B0894B0-EBA8-44DD-7C75-7B856B892E64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3768980" y="5557306"/>
            <a:ext cx="368300" cy="322262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9" name="Text Placeholder 73">
            <a:extLst>
              <a:ext uri="{FF2B5EF4-FFF2-40B4-BE49-F238E27FC236}">
                <a16:creationId xmlns:a16="http://schemas.microsoft.com/office/drawing/2014/main" id="{6F49173A-A1D1-14B0-91C2-DE577013B54A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4970856" y="4640548"/>
            <a:ext cx="1353600" cy="88266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None/>
              <a:defRPr sz="200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100"/>
              </a:spcBef>
              <a:spcAft>
                <a:spcPts val="163"/>
              </a:spcAft>
              <a:buNone/>
              <a:defRPr sz="1100" spc="-20"/>
            </a:lvl2pPr>
            <a:lvl3pPr marL="0" indent="0">
              <a:lnSpc>
                <a:spcPct val="120000"/>
              </a:lnSpc>
              <a:buFont typeface="Arial" panose="020B0604020202020204" pitchFamily="34" charset="0"/>
              <a:buNone/>
              <a:defRPr sz="800" spc="0"/>
            </a:lvl3pPr>
          </a:lstStyle>
          <a:p>
            <a:pPr lvl="0"/>
            <a:r>
              <a:rPr lang="en-US"/>
              <a:t>Year</a:t>
            </a:r>
          </a:p>
          <a:p>
            <a:pPr lvl="1"/>
            <a:r>
              <a:rPr lang="en-US"/>
              <a:t>Milestone</a:t>
            </a:r>
          </a:p>
          <a:p>
            <a:pPr lvl="2"/>
            <a:r>
              <a:rPr lang="en-US"/>
              <a:t>Body text</a:t>
            </a:r>
          </a:p>
        </p:txBody>
      </p:sp>
      <p:sp>
        <p:nvSpPr>
          <p:cNvPr id="111" name="Text Placeholder 110">
            <a:extLst>
              <a:ext uri="{FF2B5EF4-FFF2-40B4-BE49-F238E27FC236}">
                <a16:creationId xmlns:a16="http://schemas.microsoft.com/office/drawing/2014/main" id="{4BC69B34-7C2B-E89E-268F-40EF4BB799EB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4871961" y="4288750"/>
            <a:ext cx="185500" cy="185500"/>
          </a:xfrm>
          <a:custGeom>
            <a:avLst/>
            <a:gdLst>
              <a:gd name="connsiteX0" fmla="*/ 92750 w 185500"/>
              <a:gd name="connsiteY0" fmla="*/ 0 h 185500"/>
              <a:gd name="connsiteX1" fmla="*/ 185500 w 185500"/>
              <a:gd name="connsiteY1" fmla="*/ 92750 h 185500"/>
              <a:gd name="connsiteX2" fmla="*/ 92750 w 185500"/>
              <a:gd name="connsiteY2" fmla="*/ 185500 h 185500"/>
              <a:gd name="connsiteX3" fmla="*/ 0 w 185500"/>
              <a:gd name="connsiteY3" fmla="*/ 92750 h 185500"/>
              <a:gd name="connsiteX4" fmla="*/ 92750 w 185500"/>
              <a:gd name="connsiteY4" fmla="*/ 0 h 185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500" h="185500">
                <a:moveTo>
                  <a:pt x="92750" y="0"/>
                </a:moveTo>
                <a:cubicBezTo>
                  <a:pt x="143974" y="0"/>
                  <a:pt x="185500" y="41526"/>
                  <a:pt x="185500" y="92750"/>
                </a:cubicBezTo>
                <a:cubicBezTo>
                  <a:pt x="185500" y="143974"/>
                  <a:pt x="143974" y="185500"/>
                  <a:pt x="92750" y="185500"/>
                </a:cubicBezTo>
                <a:cubicBezTo>
                  <a:pt x="41526" y="185500"/>
                  <a:pt x="0" y="143974"/>
                  <a:pt x="0" y="92750"/>
                </a:cubicBezTo>
                <a:cubicBezTo>
                  <a:pt x="0" y="41526"/>
                  <a:pt x="41526" y="0"/>
                  <a:pt x="92750" y="0"/>
                </a:cubicBezTo>
                <a:close/>
              </a:path>
            </a:pathLst>
          </a:custGeom>
          <a:solidFill>
            <a:schemeClr val="tx1"/>
          </a:solidFill>
          <a:ln w="19050">
            <a:noFill/>
          </a:ln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12" name="Picture Placeholder 70">
            <a:extLst>
              <a:ext uri="{FF2B5EF4-FFF2-40B4-BE49-F238E27FC236}">
                <a16:creationId xmlns:a16="http://schemas.microsoft.com/office/drawing/2014/main" id="{B16760DA-251C-CA83-3F4D-460C2ACCA75B}"/>
              </a:ext>
            </a:extLst>
          </p:cNvPr>
          <p:cNvSpPr>
            <a:spLocks noGrp="1"/>
          </p:cNvSpPr>
          <p:nvPr>
            <p:ph type="pic" sz="quarter" idx="55"/>
          </p:nvPr>
        </p:nvSpPr>
        <p:spPr>
          <a:xfrm>
            <a:off x="5104824" y="5557306"/>
            <a:ext cx="368300" cy="322262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13" name="Picture Placeholder 70">
            <a:extLst>
              <a:ext uri="{FF2B5EF4-FFF2-40B4-BE49-F238E27FC236}">
                <a16:creationId xmlns:a16="http://schemas.microsoft.com/office/drawing/2014/main" id="{BCB62632-340D-7CEB-E473-35A20F01850C}"/>
              </a:ext>
            </a:extLst>
          </p:cNvPr>
          <p:cNvSpPr>
            <a:spLocks noGrp="1"/>
          </p:cNvSpPr>
          <p:nvPr>
            <p:ph type="pic" sz="quarter" idx="56"/>
          </p:nvPr>
        </p:nvSpPr>
        <p:spPr>
          <a:xfrm>
            <a:off x="5479460" y="5557306"/>
            <a:ext cx="368300" cy="322262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14" name="Picture Placeholder 70">
            <a:extLst>
              <a:ext uri="{FF2B5EF4-FFF2-40B4-BE49-F238E27FC236}">
                <a16:creationId xmlns:a16="http://schemas.microsoft.com/office/drawing/2014/main" id="{717A2F42-F09C-91A4-B85F-F9EFE17F55E2}"/>
              </a:ext>
            </a:extLst>
          </p:cNvPr>
          <p:cNvSpPr>
            <a:spLocks noGrp="1"/>
          </p:cNvSpPr>
          <p:nvPr>
            <p:ph type="pic" sz="quarter" idx="57"/>
          </p:nvPr>
        </p:nvSpPr>
        <p:spPr>
          <a:xfrm>
            <a:off x="5854096" y="5557306"/>
            <a:ext cx="368300" cy="322262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52" name="Text Placeholder 63">
            <a:extLst>
              <a:ext uri="{FF2B5EF4-FFF2-40B4-BE49-F238E27FC236}">
                <a16:creationId xmlns:a16="http://schemas.microsoft.com/office/drawing/2014/main" id="{70750E96-A4EF-C9D7-1724-D3A832490023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837059" y="4381500"/>
            <a:ext cx="6544800" cy="0"/>
          </a:xfrm>
          <a:custGeom>
            <a:avLst/>
            <a:gdLst>
              <a:gd name="connsiteX0" fmla="*/ 0 w 3600000"/>
              <a:gd name="connsiteY0" fmla="*/ 0 h 3600000"/>
              <a:gd name="connsiteX1" fmla="*/ 3600000 w 3600000"/>
              <a:gd name="connsiteY1" fmla="*/ 0 h 3600000"/>
              <a:gd name="connsiteX2" fmla="*/ 3600000 w 3600000"/>
              <a:gd name="connsiteY2" fmla="*/ 3600000 h 3600000"/>
              <a:gd name="connsiteX3" fmla="*/ 0 w 3600000"/>
              <a:gd name="connsiteY3" fmla="*/ 3600000 h 3600000"/>
              <a:gd name="connsiteX4" fmla="*/ 0 w 3600000"/>
              <a:gd name="connsiteY4" fmla="*/ 0 h 3600000"/>
              <a:gd name="connsiteX0" fmla="*/ 0 w 3600000"/>
              <a:gd name="connsiteY0" fmla="*/ 0 h 3600000"/>
              <a:gd name="connsiteX1" fmla="*/ 3600000 w 3600000"/>
              <a:gd name="connsiteY1" fmla="*/ 0 h 3600000"/>
              <a:gd name="connsiteX2" fmla="*/ 3600000 w 3600000"/>
              <a:gd name="connsiteY2" fmla="*/ 3600000 h 3600000"/>
              <a:gd name="connsiteX3" fmla="*/ 0 w 3600000"/>
              <a:gd name="connsiteY3" fmla="*/ 3600000 h 3600000"/>
              <a:gd name="connsiteX4" fmla="*/ 91440 w 3600000"/>
              <a:gd name="connsiteY4" fmla="*/ 91440 h 3600000"/>
              <a:gd name="connsiteX0" fmla="*/ 0 w 3600000"/>
              <a:gd name="connsiteY0" fmla="*/ 0 h 3600000"/>
              <a:gd name="connsiteX1" fmla="*/ 3600000 w 3600000"/>
              <a:gd name="connsiteY1" fmla="*/ 0 h 3600000"/>
              <a:gd name="connsiteX2" fmla="*/ 3600000 w 3600000"/>
              <a:gd name="connsiteY2" fmla="*/ 3600000 h 3600000"/>
              <a:gd name="connsiteX3" fmla="*/ 0 w 3600000"/>
              <a:gd name="connsiteY3" fmla="*/ 3600000 h 3600000"/>
              <a:gd name="connsiteX0" fmla="*/ 3600000 w 3600000"/>
              <a:gd name="connsiteY0" fmla="*/ 0 h 3600000"/>
              <a:gd name="connsiteX1" fmla="*/ 3600000 w 3600000"/>
              <a:gd name="connsiteY1" fmla="*/ 3600000 h 3600000"/>
              <a:gd name="connsiteX2" fmla="*/ 0 w 3600000"/>
              <a:gd name="connsiteY2" fmla="*/ 3600000 h 3600000"/>
              <a:gd name="connsiteX0" fmla="*/ 3600000 w 3600000"/>
              <a:gd name="connsiteY0" fmla="*/ 0 h 0"/>
              <a:gd name="connsiteX1" fmla="*/ 0 w 36000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600000">
                <a:moveTo>
                  <a:pt x="3600000" y="0"/>
                </a:moveTo>
                <a:lnTo>
                  <a:pt x="0" y="0"/>
                </a:lnTo>
              </a:path>
            </a:pathLst>
          </a:custGeom>
          <a:ln w="190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B9EA93A2-F59E-C84F-EBF3-55DD9B18FDB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2250" y="685800"/>
            <a:ext cx="11745911" cy="601200"/>
          </a:xfrm>
        </p:spPr>
        <p:txBody>
          <a:bodyPr tIns="64800"/>
          <a:lstStyle>
            <a:lvl1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5000" spc="-60" baseline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3400" spc="-60" baseline="0">
                <a:solidFill>
                  <a:schemeClr val="tx1"/>
                </a:solidFill>
                <a:latin typeface="+mj-lt"/>
              </a:defRPr>
            </a:lvl2pPr>
            <a:lvl3pPr marL="0" indent="0">
              <a:lnSpc>
                <a:spcPct val="90000"/>
              </a:lnSpc>
              <a:buNone/>
              <a:defRPr sz="2900" spc="-10" baseline="0">
                <a:solidFill>
                  <a:schemeClr val="tx1"/>
                </a:solidFill>
                <a:latin typeface="+mj-lt"/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H2</a:t>
            </a:r>
          </a:p>
          <a:p>
            <a:pPr lvl="1"/>
            <a:r>
              <a:rPr lang="en-US"/>
              <a:t>H3</a:t>
            </a:r>
          </a:p>
          <a:p>
            <a:pPr lvl="2"/>
            <a:r>
              <a:rPr lang="en-US"/>
              <a:t>H4</a:t>
            </a:r>
          </a:p>
        </p:txBody>
      </p:sp>
    </p:spTree>
    <p:extLst>
      <p:ext uri="{BB962C8B-B14F-4D97-AF65-F5344CB8AC3E}">
        <p14:creationId xmlns:p14="http://schemas.microsoft.com/office/powerpoint/2010/main" val="333622938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free spa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F8B9A466-4EDF-4F58-8F1D-69965A9D1749}"/>
              </a:ext>
            </a:extLst>
          </p:cNvPr>
          <p:cNvSpPr/>
          <p:nvPr userDrawn="1"/>
        </p:nvSpPr>
        <p:spPr>
          <a:xfrm>
            <a:off x="222251" y="2224090"/>
            <a:ext cx="11745911" cy="4330697"/>
          </a:xfrm>
          <a:prstGeom prst="roundRect">
            <a:avLst>
              <a:gd name="adj" fmla="val 4545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</a:pPr>
            <a:endParaRPr lang="en-US" sz="150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013572C-683E-9627-4500-7CED74AACF4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E88BD13F-8237-475D-8509-BE3DB5F43420}" type="datetime1">
              <a:rPr lang="en-US" smtClean="0"/>
              <a:t>9/17/2026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2F26CC09-447E-68F7-B819-33F6B831F4E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Date 2025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775501A-769D-9A2E-51E3-B60F67AE397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086683-F536-42AB-ABBC-F4803DFE8DB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7B54F1-D25D-27CD-F162-6E3C35AD8BDE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222251" y="1369414"/>
            <a:ext cx="11745912" cy="326821"/>
          </a:xfrm>
        </p:spPr>
        <p:txBody>
          <a:bodyPr wrap="square" anchor="t">
            <a:spAutoFit/>
          </a:bodyPr>
          <a:lstStyle>
            <a:lvl1pPr marL="0" indent="0">
              <a:buNone/>
              <a:defRPr sz="2000" b="0" spc="-3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3EF9D4E6-506C-AAB4-632A-12465CCAE0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2250" y="685800"/>
            <a:ext cx="11745911" cy="601200"/>
          </a:xfrm>
        </p:spPr>
        <p:txBody>
          <a:bodyPr tIns="64800"/>
          <a:lstStyle>
            <a:lvl1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5000" spc="-60" baseline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3400" spc="-60" baseline="0">
                <a:solidFill>
                  <a:schemeClr val="tx1"/>
                </a:solidFill>
                <a:latin typeface="+mj-lt"/>
              </a:defRPr>
            </a:lvl2pPr>
            <a:lvl3pPr marL="0" indent="0">
              <a:lnSpc>
                <a:spcPct val="90000"/>
              </a:lnSpc>
              <a:buNone/>
              <a:defRPr sz="2900" spc="-10" baseline="0">
                <a:solidFill>
                  <a:schemeClr val="tx1"/>
                </a:solidFill>
                <a:latin typeface="+mj-lt"/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H2</a:t>
            </a:r>
          </a:p>
          <a:p>
            <a:pPr lvl="1"/>
            <a:r>
              <a:rPr lang="en-US"/>
              <a:t>H3</a:t>
            </a:r>
          </a:p>
          <a:p>
            <a:pPr lvl="2"/>
            <a:r>
              <a:rPr lang="en-US"/>
              <a:t>H4</a:t>
            </a:r>
          </a:p>
        </p:txBody>
      </p:sp>
    </p:spTree>
    <p:extLst>
      <p:ext uri="{BB962C8B-B14F-4D97-AF65-F5344CB8AC3E}">
        <p14:creationId xmlns:p14="http://schemas.microsoft.com/office/powerpoint/2010/main" val="21663980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10EDC2E9-B2B3-66BD-1040-AC4A85D6F492}"/>
              </a:ext>
            </a:extLst>
          </p:cNvPr>
          <p:cNvSpPr/>
          <p:nvPr userDrawn="1"/>
        </p:nvSpPr>
        <p:spPr>
          <a:xfrm>
            <a:off x="222250" y="2224090"/>
            <a:ext cx="11745912" cy="4330698"/>
          </a:xfrm>
          <a:prstGeom prst="roundRect">
            <a:avLst>
              <a:gd name="adj" fmla="val 454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</a:pPr>
            <a:endParaRPr lang="en-US" sz="150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013572C-683E-9627-4500-7CED74AACF4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83E296E-0988-4CCD-B0C7-C401BB450C76}" type="datetime1">
              <a:rPr lang="en-US" smtClean="0"/>
              <a:t>9/17/2026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2F26CC09-447E-68F7-B819-33F6B831F4E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Date 2025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775501A-769D-9A2E-51E3-B60F67AE397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086683-F536-42AB-ABBC-F4803DFE8DB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8" name="Text Placeholder 2">
            <a:extLst>
              <a:ext uri="{FF2B5EF4-FFF2-40B4-BE49-F238E27FC236}">
                <a16:creationId xmlns:a16="http://schemas.microsoft.com/office/drawing/2014/main" id="{7A7C11F7-F58D-3D98-F4AA-F4E7ACCBEF2A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222251" y="1369414"/>
            <a:ext cx="11745912" cy="326821"/>
          </a:xfrm>
        </p:spPr>
        <p:txBody>
          <a:bodyPr wrap="square" anchor="t">
            <a:spAutoFit/>
          </a:bodyPr>
          <a:lstStyle>
            <a:lvl1pPr marL="0" indent="0">
              <a:buNone/>
              <a:defRPr sz="2000" b="0" spc="-3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9" name="Text Placeholder 63">
            <a:extLst>
              <a:ext uri="{FF2B5EF4-FFF2-40B4-BE49-F238E27FC236}">
                <a16:creationId xmlns:a16="http://schemas.microsoft.com/office/drawing/2014/main" id="{C8E0A4C6-2C48-B0FB-2F97-DB44F940771E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4965454" y="4440077"/>
            <a:ext cx="0" cy="1526400"/>
          </a:xfrm>
          <a:custGeom>
            <a:avLst/>
            <a:gdLst>
              <a:gd name="connsiteX0" fmla="*/ 0 w 698500"/>
              <a:gd name="connsiteY0" fmla="*/ 0 h 1022350"/>
              <a:gd name="connsiteX1" fmla="*/ 698500 w 698500"/>
              <a:gd name="connsiteY1" fmla="*/ 0 h 1022350"/>
              <a:gd name="connsiteX2" fmla="*/ 698500 w 698500"/>
              <a:gd name="connsiteY2" fmla="*/ 1022350 h 1022350"/>
              <a:gd name="connsiteX3" fmla="*/ 0 w 698500"/>
              <a:gd name="connsiteY3" fmla="*/ 1022350 h 1022350"/>
              <a:gd name="connsiteX4" fmla="*/ 0 w 698500"/>
              <a:gd name="connsiteY4" fmla="*/ 0 h 1022350"/>
              <a:gd name="connsiteX0" fmla="*/ 0 w 698500"/>
              <a:gd name="connsiteY0" fmla="*/ 0 h 1022350"/>
              <a:gd name="connsiteX1" fmla="*/ 698500 w 698500"/>
              <a:gd name="connsiteY1" fmla="*/ 1022350 h 1022350"/>
              <a:gd name="connsiteX2" fmla="*/ 0 w 698500"/>
              <a:gd name="connsiteY2" fmla="*/ 1022350 h 1022350"/>
              <a:gd name="connsiteX3" fmla="*/ 0 w 698500"/>
              <a:gd name="connsiteY3" fmla="*/ 0 h 1022350"/>
              <a:gd name="connsiteX0" fmla="*/ 698500 w 789940"/>
              <a:gd name="connsiteY0" fmla="*/ 1022350 h 1113790"/>
              <a:gd name="connsiteX1" fmla="*/ 0 w 789940"/>
              <a:gd name="connsiteY1" fmla="*/ 1022350 h 1113790"/>
              <a:gd name="connsiteX2" fmla="*/ 0 w 789940"/>
              <a:gd name="connsiteY2" fmla="*/ 0 h 1113790"/>
              <a:gd name="connsiteX3" fmla="*/ 789940 w 789940"/>
              <a:gd name="connsiteY3" fmla="*/ 1113790 h 1113790"/>
              <a:gd name="connsiteX0" fmla="*/ 698500 w 698500"/>
              <a:gd name="connsiteY0" fmla="*/ 1022350 h 1022350"/>
              <a:gd name="connsiteX1" fmla="*/ 0 w 698500"/>
              <a:gd name="connsiteY1" fmla="*/ 1022350 h 1022350"/>
              <a:gd name="connsiteX2" fmla="*/ 0 w 698500"/>
              <a:gd name="connsiteY2" fmla="*/ 0 h 1022350"/>
              <a:gd name="connsiteX0" fmla="*/ 0 w 0"/>
              <a:gd name="connsiteY0" fmla="*/ 1022350 h 1022350"/>
              <a:gd name="connsiteX1" fmla="*/ 0 w 0"/>
              <a:gd name="connsiteY1" fmla="*/ 0 h 1022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1022350">
                <a:moveTo>
                  <a:pt x="0" y="1022350"/>
                </a:moveTo>
                <a:lnTo>
                  <a:pt x="0" y="0"/>
                </a:lnTo>
              </a:path>
            </a:pathLst>
          </a:custGeom>
          <a:ln w="190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70" name="Text Placeholder 63">
            <a:extLst>
              <a:ext uri="{FF2B5EF4-FFF2-40B4-BE49-F238E27FC236}">
                <a16:creationId xmlns:a16="http://schemas.microsoft.com/office/drawing/2014/main" id="{5D1FEF6E-0922-6540-C9CA-5AF3C4A34E78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2863671" y="4440077"/>
            <a:ext cx="0" cy="1526400"/>
          </a:xfrm>
          <a:custGeom>
            <a:avLst/>
            <a:gdLst>
              <a:gd name="connsiteX0" fmla="*/ 0 w 698500"/>
              <a:gd name="connsiteY0" fmla="*/ 0 h 1022350"/>
              <a:gd name="connsiteX1" fmla="*/ 698500 w 698500"/>
              <a:gd name="connsiteY1" fmla="*/ 0 h 1022350"/>
              <a:gd name="connsiteX2" fmla="*/ 698500 w 698500"/>
              <a:gd name="connsiteY2" fmla="*/ 1022350 h 1022350"/>
              <a:gd name="connsiteX3" fmla="*/ 0 w 698500"/>
              <a:gd name="connsiteY3" fmla="*/ 1022350 h 1022350"/>
              <a:gd name="connsiteX4" fmla="*/ 0 w 698500"/>
              <a:gd name="connsiteY4" fmla="*/ 0 h 1022350"/>
              <a:gd name="connsiteX0" fmla="*/ 0 w 698500"/>
              <a:gd name="connsiteY0" fmla="*/ 0 h 1022350"/>
              <a:gd name="connsiteX1" fmla="*/ 698500 w 698500"/>
              <a:gd name="connsiteY1" fmla="*/ 1022350 h 1022350"/>
              <a:gd name="connsiteX2" fmla="*/ 0 w 698500"/>
              <a:gd name="connsiteY2" fmla="*/ 1022350 h 1022350"/>
              <a:gd name="connsiteX3" fmla="*/ 0 w 698500"/>
              <a:gd name="connsiteY3" fmla="*/ 0 h 1022350"/>
              <a:gd name="connsiteX0" fmla="*/ 698500 w 789940"/>
              <a:gd name="connsiteY0" fmla="*/ 1022350 h 1113790"/>
              <a:gd name="connsiteX1" fmla="*/ 0 w 789940"/>
              <a:gd name="connsiteY1" fmla="*/ 1022350 h 1113790"/>
              <a:gd name="connsiteX2" fmla="*/ 0 w 789940"/>
              <a:gd name="connsiteY2" fmla="*/ 0 h 1113790"/>
              <a:gd name="connsiteX3" fmla="*/ 789940 w 789940"/>
              <a:gd name="connsiteY3" fmla="*/ 1113790 h 1113790"/>
              <a:gd name="connsiteX0" fmla="*/ 698500 w 698500"/>
              <a:gd name="connsiteY0" fmla="*/ 1022350 h 1022350"/>
              <a:gd name="connsiteX1" fmla="*/ 0 w 698500"/>
              <a:gd name="connsiteY1" fmla="*/ 1022350 h 1022350"/>
              <a:gd name="connsiteX2" fmla="*/ 0 w 698500"/>
              <a:gd name="connsiteY2" fmla="*/ 0 h 1022350"/>
              <a:gd name="connsiteX0" fmla="*/ 0 w 0"/>
              <a:gd name="connsiteY0" fmla="*/ 1022350 h 1022350"/>
              <a:gd name="connsiteX1" fmla="*/ 0 w 0"/>
              <a:gd name="connsiteY1" fmla="*/ 0 h 1022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1022350">
                <a:moveTo>
                  <a:pt x="0" y="1022350"/>
                </a:moveTo>
                <a:lnTo>
                  <a:pt x="0" y="0"/>
                </a:lnTo>
              </a:path>
            </a:pathLst>
          </a:custGeom>
          <a:ln w="190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71" name="Text Placeholder 63">
            <a:extLst>
              <a:ext uri="{FF2B5EF4-FFF2-40B4-BE49-F238E27FC236}">
                <a16:creationId xmlns:a16="http://schemas.microsoft.com/office/drawing/2014/main" id="{3FDD0A1D-864B-3A26-38AC-F4EC56859203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894555" y="2802364"/>
            <a:ext cx="0" cy="1490400"/>
          </a:xfrm>
          <a:custGeom>
            <a:avLst/>
            <a:gdLst>
              <a:gd name="connsiteX0" fmla="*/ 0 w 698500"/>
              <a:gd name="connsiteY0" fmla="*/ 0 h 1022350"/>
              <a:gd name="connsiteX1" fmla="*/ 698500 w 698500"/>
              <a:gd name="connsiteY1" fmla="*/ 0 h 1022350"/>
              <a:gd name="connsiteX2" fmla="*/ 698500 w 698500"/>
              <a:gd name="connsiteY2" fmla="*/ 1022350 h 1022350"/>
              <a:gd name="connsiteX3" fmla="*/ 0 w 698500"/>
              <a:gd name="connsiteY3" fmla="*/ 1022350 h 1022350"/>
              <a:gd name="connsiteX4" fmla="*/ 0 w 698500"/>
              <a:gd name="connsiteY4" fmla="*/ 0 h 1022350"/>
              <a:gd name="connsiteX0" fmla="*/ 0 w 698500"/>
              <a:gd name="connsiteY0" fmla="*/ 0 h 1022350"/>
              <a:gd name="connsiteX1" fmla="*/ 698500 w 698500"/>
              <a:gd name="connsiteY1" fmla="*/ 1022350 h 1022350"/>
              <a:gd name="connsiteX2" fmla="*/ 0 w 698500"/>
              <a:gd name="connsiteY2" fmla="*/ 1022350 h 1022350"/>
              <a:gd name="connsiteX3" fmla="*/ 0 w 698500"/>
              <a:gd name="connsiteY3" fmla="*/ 0 h 1022350"/>
              <a:gd name="connsiteX0" fmla="*/ 698500 w 789940"/>
              <a:gd name="connsiteY0" fmla="*/ 1022350 h 1113790"/>
              <a:gd name="connsiteX1" fmla="*/ 0 w 789940"/>
              <a:gd name="connsiteY1" fmla="*/ 1022350 h 1113790"/>
              <a:gd name="connsiteX2" fmla="*/ 0 w 789940"/>
              <a:gd name="connsiteY2" fmla="*/ 0 h 1113790"/>
              <a:gd name="connsiteX3" fmla="*/ 789940 w 789940"/>
              <a:gd name="connsiteY3" fmla="*/ 1113790 h 1113790"/>
              <a:gd name="connsiteX0" fmla="*/ 698500 w 698500"/>
              <a:gd name="connsiteY0" fmla="*/ 1022350 h 1022350"/>
              <a:gd name="connsiteX1" fmla="*/ 0 w 698500"/>
              <a:gd name="connsiteY1" fmla="*/ 1022350 h 1022350"/>
              <a:gd name="connsiteX2" fmla="*/ 0 w 698500"/>
              <a:gd name="connsiteY2" fmla="*/ 0 h 1022350"/>
              <a:gd name="connsiteX0" fmla="*/ 0 w 0"/>
              <a:gd name="connsiteY0" fmla="*/ 1022350 h 1022350"/>
              <a:gd name="connsiteX1" fmla="*/ 0 w 0"/>
              <a:gd name="connsiteY1" fmla="*/ 0 h 1022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1022350">
                <a:moveTo>
                  <a:pt x="0" y="1022350"/>
                </a:moveTo>
                <a:lnTo>
                  <a:pt x="0" y="0"/>
                </a:lnTo>
              </a:path>
            </a:pathLst>
          </a:custGeom>
          <a:ln w="190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72" name="Text Placeholder 63">
            <a:extLst>
              <a:ext uri="{FF2B5EF4-FFF2-40B4-BE49-F238E27FC236}">
                <a16:creationId xmlns:a16="http://schemas.microsoft.com/office/drawing/2014/main" id="{DBA0261F-8BE0-0DFE-7DEB-EBB0388A5890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976238" y="2802364"/>
            <a:ext cx="0" cy="1490400"/>
          </a:xfrm>
          <a:custGeom>
            <a:avLst/>
            <a:gdLst>
              <a:gd name="connsiteX0" fmla="*/ 0 w 698500"/>
              <a:gd name="connsiteY0" fmla="*/ 0 h 1022350"/>
              <a:gd name="connsiteX1" fmla="*/ 698500 w 698500"/>
              <a:gd name="connsiteY1" fmla="*/ 0 h 1022350"/>
              <a:gd name="connsiteX2" fmla="*/ 698500 w 698500"/>
              <a:gd name="connsiteY2" fmla="*/ 1022350 h 1022350"/>
              <a:gd name="connsiteX3" fmla="*/ 0 w 698500"/>
              <a:gd name="connsiteY3" fmla="*/ 1022350 h 1022350"/>
              <a:gd name="connsiteX4" fmla="*/ 0 w 698500"/>
              <a:gd name="connsiteY4" fmla="*/ 0 h 1022350"/>
              <a:gd name="connsiteX0" fmla="*/ 0 w 698500"/>
              <a:gd name="connsiteY0" fmla="*/ 0 h 1022350"/>
              <a:gd name="connsiteX1" fmla="*/ 698500 w 698500"/>
              <a:gd name="connsiteY1" fmla="*/ 1022350 h 1022350"/>
              <a:gd name="connsiteX2" fmla="*/ 0 w 698500"/>
              <a:gd name="connsiteY2" fmla="*/ 1022350 h 1022350"/>
              <a:gd name="connsiteX3" fmla="*/ 0 w 698500"/>
              <a:gd name="connsiteY3" fmla="*/ 0 h 1022350"/>
              <a:gd name="connsiteX0" fmla="*/ 698500 w 789940"/>
              <a:gd name="connsiteY0" fmla="*/ 1022350 h 1113790"/>
              <a:gd name="connsiteX1" fmla="*/ 0 w 789940"/>
              <a:gd name="connsiteY1" fmla="*/ 1022350 h 1113790"/>
              <a:gd name="connsiteX2" fmla="*/ 0 w 789940"/>
              <a:gd name="connsiteY2" fmla="*/ 0 h 1113790"/>
              <a:gd name="connsiteX3" fmla="*/ 789940 w 789940"/>
              <a:gd name="connsiteY3" fmla="*/ 1113790 h 1113790"/>
              <a:gd name="connsiteX0" fmla="*/ 698500 w 698500"/>
              <a:gd name="connsiteY0" fmla="*/ 1022350 h 1022350"/>
              <a:gd name="connsiteX1" fmla="*/ 0 w 698500"/>
              <a:gd name="connsiteY1" fmla="*/ 1022350 h 1022350"/>
              <a:gd name="connsiteX2" fmla="*/ 0 w 698500"/>
              <a:gd name="connsiteY2" fmla="*/ 0 h 1022350"/>
              <a:gd name="connsiteX0" fmla="*/ 0 w 0"/>
              <a:gd name="connsiteY0" fmla="*/ 1022350 h 1022350"/>
              <a:gd name="connsiteX1" fmla="*/ 0 w 0"/>
              <a:gd name="connsiteY1" fmla="*/ 0 h 1022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1022350">
                <a:moveTo>
                  <a:pt x="0" y="1022350"/>
                </a:moveTo>
                <a:lnTo>
                  <a:pt x="0" y="0"/>
                </a:lnTo>
              </a:path>
            </a:pathLst>
          </a:custGeom>
          <a:ln w="190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74" name="Text Placeholder 63">
            <a:extLst>
              <a:ext uri="{FF2B5EF4-FFF2-40B4-BE49-F238E27FC236}">
                <a16:creationId xmlns:a16="http://schemas.microsoft.com/office/drawing/2014/main" id="{D31FBDF3-FA93-45A9-70CE-F44579BF8DB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297497" y="2802364"/>
            <a:ext cx="0" cy="1490400"/>
          </a:xfrm>
          <a:custGeom>
            <a:avLst/>
            <a:gdLst>
              <a:gd name="connsiteX0" fmla="*/ 0 w 698500"/>
              <a:gd name="connsiteY0" fmla="*/ 0 h 1022350"/>
              <a:gd name="connsiteX1" fmla="*/ 698500 w 698500"/>
              <a:gd name="connsiteY1" fmla="*/ 0 h 1022350"/>
              <a:gd name="connsiteX2" fmla="*/ 698500 w 698500"/>
              <a:gd name="connsiteY2" fmla="*/ 1022350 h 1022350"/>
              <a:gd name="connsiteX3" fmla="*/ 0 w 698500"/>
              <a:gd name="connsiteY3" fmla="*/ 1022350 h 1022350"/>
              <a:gd name="connsiteX4" fmla="*/ 0 w 698500"/>
              <a:gd name="connsiteY4" fmla="*/ 0 h 1022350"/>
              <a:gd name="connsiteX0" fmla="*/ 0 w 698500"/>
              <a:gd name="connsiteY0" fmla="*/ 0 h 1022350"/>
              <a:gd name="connsiteX1" fmla="*/ 698500 w 698500"/>
              <a:gd name="connsiteY1" fmla="*/ 1022350 h 1022350"/>
              <a:gd name="connsiteX2" fmla="*/ 0 w 698500"/>
              <a:gd name="connsiteY2" fmla="*/ 1022350 h 1022350"/>
              <a:gd name="connsiteX3" fmla="*/ 0 w 698500"/>
              <a:gd name="connsiteY3" fmla="*/ 0 h 1022350"/>
              <a:gd name="connsiteX0" fmla="*/ 698500 w 789940"/>
              <a:gd name="connsiteY0" fmla="*/ 1022350 h 1113790"/>
              <a:gd name="connsiteX1" fmla="*/ 0 w 789940"/>
              <a:gd name="connsiteY1" fmla="*/ 1022350 h 1113790"/>
              <a:gd name="connsiteX2" fmla="*/ 0 w 789940"/>
              <a:gd name="connsiteY2" fmla="*/ 0 h 1113790"/>
              <a:gd name="connsiteX3" fmla="*/ 789940 w 789940"/>
              <a:gd name="connsiteY3" fmla="*/ 1113790 h 1113790"/>
              <a:gd name="connsiteX0" fmla="*/ 698500 w 698500"/>
              <a:gd name="connsiteY0" fmla="*/ 1022350 h 1022350"/>
              <a:gd name="connsiteX1" fmla="*/ 0 w 698500"/>
              <a:gd name="connsiteY1" fmla="*/ 1022350 h 1022350"/>
              <a:gd name="connsiteX2" fmla="*/ 0 w 698500"/>
              <a:gd name="connsiteY2" fmla="*/ 0 h 1022350"/>
              <a:gd name="connsiteX0" fmla="*/ 0 w 0"/>
              <a:gd name="connsiteY0" fmla="*/ 1022350 h 1022350"/>
              <a:gd name="connsiteX1" fmla="*/ 0 w 0"/>
              <a:gd name="connsiteY1" fmla="*/ 0 h 1022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1022350">
                <a:moveTo>
                  <a:pt x="0" y="1022350"/>
                </a:moveTo>
                <a:lnTo>
                  <a:pt x="0" y="0"/>
                </a:lnTo>
              </a:path>
            </a:pathLst>
          </a:custGeom>
          <a:ln w="190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75" name="Text Placeholder 65">
            <a:extLst>
              <a:ext uri="{FF2B5EF4-FFF2-40B4-BE49-F238E27FC236}">
                <a16:creationId xmlns:a16="http://schemas.microsoft.com/office/drawing/2014/main" id="{10F36EFB-7305-379C-7E50-7B54AE5A955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04748" y="4288750"/>
            <a:ext cx="185500" cy="185500"/>
          </a:xfrm>
          <a:custGeom>
            <a:avLst/>
            <a:gdLst>
              <a:gd name="connsiteX0" fmla="*/ 92750 w 185500"/>
              <a:gd name="connsiteY0" fmla="*/ 0 h 185500"/>
              <a:gd name="connsiteX1" fmla="*/ 185500 w 185500"/>
              <a:gd name="connsiteY1" fmla="*/ 92750 h 185500"/>
              <a:gd name="connsiteX2" fmla="*/ 92750 w 185500"/>
              <a:gd name="connsiteY2" fmla="*/ 185500 h 185500"/>
              <a:gd name="connsiteX3" fmla="*/ 0 w 185500"/>
              <a:gd name="connsiteY3" fmla="*/ 92750 h 185500"/>
              <a:gd name="connsiteX4" fmla="*/ 92750 w 185500"/>
              <a:gd name="connsiteY4" fmla="*/ 0 h 185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500" h="185500">
                <a:moveTo>
                  <a:pt x="92750" y="0"/>
                </a:moveTo>
                <a:cubicBezTo>
                  <a:pt x="143974" y="0"/>
                  <a:pt x="185500" y="41526"/>
                  <a:pt x="185500" y="92750"/>
                </a:cubicBezTo>
                <a:cubicBezTo>
                  <a:pt x="185500" y="143974"/>
                  <a:pt x="143974" y="185500"/>
                  <a:pt x="92750" y="185500"/>
                </a:cubicBezTo>
                <a:cubicBezTo>
                  <a:pt x="41526" y="185500"/>
                  <a:pt x="0" y="143974"/>
                  <a:pt x="0" y="92750"/>
                </a:cubicBezTo>
                <a:cubicBezTo>
                  <a:pt x="0" y="41526"/>
                  <a:pt x="41526" y="0"/>
                  <a:pt x="92750" y="0"/>
                </a:cubicBezTo>
                <a:close/>
              </a:path>
            </a:pathLst>
          </a:custGeom>
          <a:solidFill>
            <a:schemeClr val="tx1"/>
          </a:solidFill>
          <a:ln w="19050">
            <a:noFill/>
          </a:ln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29" name="Text Placeholder 86">
            <a:extLst>
              <a:ext uri="{FF2B5EF4-FFF2-40B4-BE49-F238E27FC236}">
                <a16:creationId xmlns:a16="http://schemas.microsoft.com/office/drawing/2014/main" id="{C85A0617-C48A-B93B-10D6-FBC8538CE91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883489" y="4288750"/>
            <a:ext cx="185500" cy="185500"/>
          </a:xfrm>
          <a:custGeom>
            <a:avLst/>
            <a:gdLst>
              <a:gd name="connsiteX0" fmla="*/ 92750 w 185500"/>
              <a:gd name="connsiteY0" fmla="*/ 0 h 185500"/>
              <a:gd name="connsiteX1" fmla="*/ 185500 w 185500"/>
              <a:gd name="connsiteY1" fmla="*/ 92750 h 185500"/>
              <a:gd name="connsiteX2" fmla="*/ 92750 w 185500"/>
              <a:gd name="connsiteY2" fmla="*/ 185500 h 185500"/>
              <a:gd name="connsiteX3" fmla="*/ 0 w 185500"/>
              <a:gd name="connsiteY3" fmla="*/ 92750 h 185500"/>
              <a:gd name="connsiteX4" fmla="*/ 92750 w 185500"/>
              <a:gd name="connsiteY4" fmla="*/ 0 h 185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500" h="185500">
                <a:moveTo>
                  <a:pt x="92750" y="0"/>
                </a:moveTo>
                <a:cubicBezTo>
                  <a:pt x="143974" y="0"/>
                  <a:pt x="185500" y="41526"/>
                  <a:pt x="185500" y="92750"/>
                </a:cubicBezTo>
                <a:cubicBezTo>
                  <a:pt x="185500" y="143974"/>
                  <a:pt x="143974" y="185500"/>
                  <a:pt x="92750" y="185500"/>
                </a:cubicBezTo>
                <a:cubicBezTo>
                  <a:pt x="41526" y="185500"/>
                  <a:pt x="0" y="143974"/>
                  <a:pt x="0" y="92750"/>
                </a:cubicBezTo>
                <a:cubicBezTo>
                  <a:pt x="0" y="41526"/>
                  <a:pt x="41526" y="0"/>
                  <a:pt x="92750" y="0"/>
                </a:cubicBezTo>
                <a:close/>
              </a:path>
            </a:pathLst>
          </a:custGeom>
          <a:solidFill>
            <a:schemeClr val="tx1"/>
          </a:solidFill>
          <a:ln w="19050">
            <a:noFill/>
          </a:ln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34" name="Text Placeholder 92">
            <a:extLst>
              <a:ext uri="{FF2B5EF4-FFF2-40B4-BE49-F238E27FC236}">
                <a16:creationId xmlns:a16="http://schemas.microsoft.com/office/drawing/2014/main" id="{7D125160-4900-2D08-AE63-05DF645DA545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801806" y="4288750"/>
            <a:ext cx="185500" cy="185500"/>
          </a:xfrm>
          <a:custGeom>
            <a:avLst/>
            <a:gdLst>
              <a:gd name="connsiteX0" fmla="*/ 92750 w 185500"/>
              <a:gd name="connsiteY0" fmla="*/ 0 h 185500"/>
              <a:gd name="connsiteX1" fmla="*/ 185500 w 185500"/>
              <a:gd name="connsiteY1" fmla="*/ 92750 h 185500"/>
              <a:gd name="connsiteX2" fmla="*/ 92750 w 185500"/>
              <a:gd name="connsiteY2" fmla="*/ 185500 h 185500"/>
              <a:gd name="connsiteX3" fmla="*/ 0 w 185500"/>
              <a:gd name="connsiteY3" fmla="*/ 92750 h 185500"/>
              <a:gd name="connsiteX4" fmla="*/ 92750 w 185500"/>
              <a:gd name="connsiteY4" fmla="*/ 0 h 185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500" h="185500">
                <a:moveTo>
                  <a:pt x="92750" y="0"/>
                </a:moveTo>
                <a:cubicBezTo>
                  <a:pt x="143974" y="0"/>
                  <a:pt x="185500" y="41526"/>
                  <a:pt x="185500" y="92750"/>
                </a:cubicBezTo>
                <a:cubicBezTo>
                  <a:pt x="185500" y="143974"/>
                  <a:pt x="143974" y="185500"/>
                  <a:pt x="92750" y="185500"/>
                </a:cubicBezTo>
                <a:cubicBezTo>
                  <a:pt x="41526" y="185500"/>
                  <a:pt x="0" y="143974"/>
                  <a:pt x="0" y="92750"/>
                </a:cubicBezTo>
                <a:cubicBezTo>
                  <a:pt x="0" y="41526"/>
                  <a:pt x="41526" y="0"/>
                  <a:pt x="92750" y="0"/>
                </a:cubicBezTo>
                <a:close/>
              </a:path>
            </a:pathLst>
          </a:custGeom>
          <a:solidFill>
            <a:schemeClr val="tx1"/>
          </a:solidFill>
          <a:ln w="19050">
            <a:noFill/>
          </a:ln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39" name="Text Placeholder 63">
            <a:extLst>
              <a:ext uri="{FF2B5EF4-FFF2-40B4-BE49-F238E27FC236}">
                <a16:creationId xmlns:a16="http://schemas.microsoft.com/office/drawing/2014/main" id="{7859AD81-6371-7530-2375-F30FC942EACD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 flipH="1">
            <a:off x="776056" y="4441309"/>
            <a:ext cx="0" cy="1525168"/>
          </a:xfrm>
          <a:custGeom>
            <a:avLst/>
            <a:gdLst>
              <a:gd name="connsiteX0" fmla="*/ 0 w 698500"/>
              <a:gd name="connsiteY0" fmla="*/ 0 h 1022350"/>
              <a:gd name="connsiteX1" fmla="*/ 698500 w 698500"/>
              <a:gd name="connsiteY1" fmla="*/ 0 h 1022350"/>
              <a:gd name="connsiteX2" fmla="*/ 698500 w 698500"/>
              <a:gd name="connsiteY2" fmla="*/ 1022350 h 1022350"/>
              <a:gd name="connsiteX3" fmla="*/ 0 w 698500"/>
              <a:gd name="connsiteY3" fmla="*/ 1022350 h 1022350"/>
              <a:gd name="connsiteX4" fmla="*/ 0 w 698500"/>
              <a:gd name="connsiteY4" fmla="*/ 0 h 1022350"/>
              <a:gd name="connsiteX0" fmla="*/ 0 w 698500"/>
              <a:gd name="connsiteY0" fmla="*/ 0 h 1022350"/>
              <a:gd name="connsiteX1" fmla="*/ 698500 w 698500"/>
              <a:gd name="connsiteY1" fmla="*/ 1022350 h 1022350"/>
              <a:gd name="connsiteX2" fmla="*/ 0 w 698500"/>
              <a:gd name="connsiteY2" fmla="*/ 1022350 h 1022350"/>
              <a:gd name="connsiteX3" fmla="*/ 0 w 698500"/>
              <a:gd name="connsiteY3" fmla="*/ 0 h 1022350"/>
              <a:gd name="connsiteX0" fmla="*/ 698500 w 789940"/>
              <a:gd name="connsiteY0" fmla="*/ 1022350 h 1113790"/>
              <a:gd name="connsiteX1" fmla="*/ 0 w 789940"/>
              <a:gd name="connsiteY1" fmla="*/ 1022350 h 1113790"/>
              <a:gd name="connsiteX2" fmla="*/ 0 w 789940"/>
              <a:gd name="connsiteY2" fmla="*/ 0 h 1113790"/>
              <a:gd name="connsiteX3" fmla="*/ 789940 w 789940"/>
              <a:gd name="connsiteY3" fmla="*/ 1113790 h 1113790"/>
              <a:gd name="connsiteX0" fmla="*/ 698500 w 698500"/>
              <a:gd name="connsiteY0" fmla="*/ 1022350 h 1022350"/>
              <a:gd name="connsiteX1" fmla="*/ 0 w 698500"/>
              <a:gd name="connsiteY1" fmla="*/ 1022350 h 1022350"/>
              <a:gd name="connsiteX2" fmla="*/ 0 w 698500"/>
              <a:gd name="connsiteY2" fmla="*/ 0 h 1022350"/>
              <a:gd name="connsiteX0" fmla="*/ 0 w 0"/>
              <a:gd name="connsiteY0" fmla="*/ 1022350 h 1022350"/>
              <a:gd name="connsiteX1" fmla="*/ 0 w 0"/>
              <a:gd name="connsiteY1" fmla="*/ 0 h 1022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1022350">
                <a:moveTo>
                  <a:pt x="0" y="1022350"/>
                </a:moveTo>
                <a:lnTo>
                  <a:pt x="0" y="0"/>
                </a:lnTo>
              </a:path>
            </a:pathLst>
          </a:custGeom>
          <a:ln w="190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0" name="Text Placeholder 98">
            <a:extLst>
              <a:ext uri="{FF2B5EF4-FFF2-40B4-BE49-F238E27FC236}">
                <a16:creationId xmlns:a16="http://schemas.microsoft.com/office/drawing/2014/main" id="{D1F0ABEC-D4D0-693D-F231-F0F50DA13FC0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683306" y="4288750"/>
            <a:ext cx="185500" cy="185500"/>
          </a:xfrm>
          <a:custGeom>
            <a:avLst/>
            <a:gdLst>
              <a:gd name="connsiteX0" fmla="*/ 92750 w 185500"/>
              <a:gd name="connsiteY0" fmla="*/ 0 h 185500"/>
              <a:gd name="connsiteX1" fmla="*/ 185500 w 185500"/>
              <a:gd name="connsiteY1" fmla="*/ 92750 h 185500"/>
              <a:gd name="connsiteX2" fmla="*/ 92750 w 185500"/>
              <a:gd name="connsiteY2" fmla="*/ 185500 h 185500"/>
              <a:gd name="connsiteX3" fmla="*/ 0 w 185500"/>
              <a:gd name="connsiteY3" fmla="*/ 92750 h 185500"/>
              <a:gd name="connsiteX4" fmla="*/ 92750 w 185500"/>
              <a:gd name="connsiteY4" fmla="*/ 0 h 185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500" h="185500">
                <a:moveTo>
                  <a:pt x="92750" y="0"/>
                </a:moveTo>
                <a:cubicBezTo>
                  <a:pt x="143974" y="0"/>
                  <a:pt x="185500" y="41526"/>
                  <a:pt x="185500" y="92750"/>
                </a:cubicBezTo>
                <a:cubicBezTo>
                  <a:pt x="185500" y="143974"/>
                  <a:pt x="143974" y="185500"/>
                  <a:pt x="92750" y="185500"/>
                </a:cubicBezTo>
                <a:cubicBezTo>
                  <a:pt x="41526" y="185500"/>
                  <a:pt x="0" y="143974"/>
                  <a:pt x="0" y="92750"/>
                </a:cubicBezTo>
                <a:cubicBezTo>
                  <a:pt x="0" y="41526"/>
                  <a:pt x="41526" y="0"/>
                  <a:pt x="92750" y="0"/>
                </a:cubicBezTo>
                <a:close/>
              </a:path>
            </a:pathLst>
          </a:custGeom>
          <a:solidFill>
            <a:schemeClr val="tx1"/>
          </a:solidFill>
          <a:ln w="19050">
            <a:noFill/>
          </a:ln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5" name="Text Placeholder 104">
            <a:extLst>
              <a:ext uri="{FF2B5EF4-FFF2-40B4-BE49-F238E27FC236}">
                <a16:creationId xmlns:a16="http://schemas.microsoft.com/office/drawing/2014/main" id="{0216E0BF-0451-61F2-54CD-89F8E797E194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2770178" y="4288750"/>
            <a:ext cx="185500" cy="185500"/>
          </a:xfrm>
          <a:custGeom>
            <a:avLst/>
            <a:gdLst>
              <a:gd name="connsiteX0" fmla="*/ 92750 w 185500"/>
              <a:gd name="connsiteY0" fmla="*/ 0 h 185500"/>
              <a:gd name="connsiteX1" fmla="*/ 185500 w 185500"/>
              <a:gd name="connsiteY1" fmla="*/ 92750 h 185500"/>
              <a:gd name="connsiteX2" fmla="*/ 92750 w 185500"/>
              <a:gd name="connsiteY2" fmla="*/ 185500 h 185500"/>
              <a:gd name="connsiteX3" fmla="*/ 0 w 185500"/>
              <a:gd name="connsiteY3" fmla="*/ 92750 h 185500"/>
              <a:gd name="connsiteX4" fmla="*/ 92750 w 185500"/>
              <a:gd name="connsiteY4" fmla="*/ 0 h 185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500" h="185500">
                <a:moveTo>
                  <a:pt x="92750" y="0"/>
                </a:moveTo>
                <a:cubicBezTo>
                  <a:pt x="143974" y="0"/>
                  <a:pt x="185500" y="41526"/>
                  <a:pt x="185500" y="92750"/>
                </a:cubicBezTo>
                <a:cubicBezTo>
                  <a:pt x="185500" y="143974"/>
                  <a:pt x="143974" y="185500"/>
                  <a:pt x="92750" y="185500"/>
                </a:cubicBezTo>
                <a:cubicBezTo>
                  <a:pt x="41526" y="185500"/>
                  <a:pt x="0" y="143974"/>
                  <a:pt x="0" y="92750"/>
                </a:cubicBezTo>
                <a:cubicBezTo>
                  <a:pt x="0" y="41526"/>
                  <a:pt x="41526" y="0"/>
                  <a:pt x="92750" y="0"/>
                </a:cubicBezTo>
                <a:close/>
              </a:path>
            </a:pathLst>
          </a:custGeom>
          <a:solidFill>
            <a:schemeClr val="tx1"/>
          </a:solidFill>
          <a:ln w="19050">
            <a:noFill/>
          </a:ln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50" name="Text Placeholder 110">
            <a:extLst>
              <a:ext uri="{FF2B5EF4-FFF2-40B4-BE49-F238E27FC236}">
                <a16:creationId xmlns:a16="http://schemas.microsoft.com/office/drawing/2014/main" id="{62FB165F-4533-B057-FD41-A0A0243D716F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4871961" y="4288750"/>
            <a:ext cx="185500" cy="185500"/>
          </a:xfrm>
          <a:custGeom>
            <a:avLst/>
            <a:gdLst>
              <a:gd name="connsiteX0" fmla="*/ 92750 w 185500"/>
              <a:gd name="connsiteY0" fmla="*/ 0 h 185500"/>
              <a:gd name="connsiteX1" fmla="*/ 185500 w 185500"/>
              <a:gd name="connsiteY1" fmla="*/ 92750 h 185500"/>
              <a:gd name="connsiteX2" fmla="*/ 92750 w 185500"/>
              <a:gd name="connsiteY2" fmla="*/ 185500 h 185500"/>
              <a:gd name="connsiteX3" fmla="*/ 0 w 185500"/>
              <a:gd name="connsiteY3" fmla="*/ 92750 h 185500"/>
              <a:gd name="connsiteX4" fmla="*/ 92750 w 185500"/>
              <a:gd name="connsiteY4" fmla="*/ 0 h 185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500" h="185500">
                <a:moveTo>
                  <a:pt x="92750" y="0"/>
                </a:moveTo>
                <a:cubicBezTo>
                  <a:pt x="143974" y="0"/>
                  <a:pt x="185500" y="41526"/>
                  <a:pt x="185500" y="92750"/>
                </a:cubicBezTo>
                <a:cubicBezTo>
                  <a:pt x="185500" y="143974"/>
                  <a:pt x="143974" y="185500"/>
                  <a:pt x="92750" y="185500"/>
                </a:cubicBezTo>
                <a:cubicBezTo>
                  <a:pt x="41526" y="185500"/>
                  <a:pt x="0" y="143974"/>
                  <a:pt x="0" y="92750"/>
                </a:cubicBezTo>
                <a:cubicBezTo>
                  <a:pt x="0" y="41526"/>
                  <a:pt x="41526" y="0"/>
                  <a:pt x="92750" y="0"/>
                </a:cubicBezTo>
                <a:close/>
              </a:path>
            </a:pathLst>
          </a:custGeom>
          <a:solidFill>
            <a:schemeClr val="tx1"/>
          </a:solidFill>
          <a:ln w="19050">
            <a:noFill/>
          </a:ln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54" name="Text Placeholder 63">
            <a:extLst>
              <a:ext uri="{FF2B5EF4-FFF2-40B4-BE49-F238E27FC236}">
                <a16:creationId xmlns:a16="http://schemas.microsoft.com/office/drawing/2014/main" id="{3F0E2745-06C7-7BD6-21A7-86B519B0C804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837059" y="4381500"/>
            <a:ext cx="10569600" cy="0"/>
          </a:xfrm>
          <a:custGeom>
            <a:avLst/>
            <a:gdLst>
              <a:gd name="connsiteX0" fmla="*/ 0 w 3600000"/>
              <a:gd name="connsiteY0" fmla="*/ 0 h 3600000"/>
              <a:gd name="connsiteX1" fmla="*/ 3600000 w 3600000"/>
              <a:gd name="connsiteY1" fmla="*/ 0 h 3600000"/>
              <a:gd name="connsiteX2" fmla="*/ 3600000 w 3600000"/>
              <a:gd name="connsiteY2" fmla="*/ 3600000 h 3600000"/>
              <a:gd name="connsiteX3" fmla="*/ 0 w 3600000"/>
              <a:gd name="connsiteY3" fmla="*/ 3600000 h 3600000"/>
              <a:gd name="connsiteX4" fmla="*/ 0 w 3600000"/>
              <a:gd name="connsiteY4" fmla="*/ 0 h 3600000"/>
              <a:gd name="connsiteX0" fmla="*/ 0 w 3600000"/>
              <a:gd name="connsiteY0" fmla="*/ 0 h 3600000"/>
              <a:gd name="connsiteX1" fmla="*/ 3600000 w 3600000"/>
              <a:gd name="connsiteY1" fmla="*/ 0 h 3600000"/>
              <a:gd name="connsiteX2" fmla="*/ 3600000 w 3600000"/>
              <a:gd name="connsiteY2" fmla="*/ 3600000 h 3600000"/>
              <a:gd name="connsiteX3" fmla="*/ 0 w 3600000"/>
              <a:gd name="connsiteY3" fmla="*/ 3600000 h 3600000"/>
              <a:gd name="connsiteX4" fmla="*/ 91440 w 3600000"/>
              <a:gd name="connsiteY4" fmla="*/ 91440 h 3600000"/>
              <a:gd name="connsiteX0" fmla="*/ 0 w 3600000"/>
              <a:gd name="connsiteY0" fmla="*/ 0 h 3600000"/>
              <a:gd name="connsiteX1" fmla="*/ 3600000 w 3600000"/>
              <a:gd name="connsiteY1" fmla="*/ 0 h 3600000"/>
              <a:gd name="connsiteX2" fmla="*/ 3600000 w 3600000"/>
              <a:gd name="connsiteY2" fmla="*/ 3600000 h 3600000"/>
              <a:gd name="connsiteX3" fmla="*/ 0 w 3600000"/>
              <a:gd name="connsiteY3" fmla="*/ 3600000 h 3600000"/>
              <a:gd name="connsiteX0" fmla="*/ 3600000 w 3600000"/>
              <a:gd name="connsiteY0" fmla="*/ 0 h 3600000"/>
              <a:gd name="connsiteX1" fmla="*/ 3600000 w 3600000"/>
              <a:gd name="connsiteY1" fmla="*/ 3600000 h 3600000"/>
              <a:gd name="connsiteX2" fmla="*/ 0 w 3600000"/>
              <a:gd name="connsiteY2" fmla="*/ 3600000 h 3600000"/>
              <a:gd name="connsiteX0" fmla="*/ 3600000 w 3600000"/>
              <a:gd name="connsiteY0" fmla="*/ 0 h 0"/>
              <a:gd name="connsiteX1" fmla="*/ 0 w 36000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600000">
                <a:moveTo>
                  <a:pt x="3600000" y="0"/>
                </a:moveTo>
                <a:lnTo>
                  <a:pt x="0" y="0"/>
                </a:lnTo>
              </a:path>
            </a:pathLst>
          </a:custGeom>
          <a:ln w="190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55" name="Text Placeholder 63">
            <a:extLst>
              <a:ext uri="{FF2B5EF4-FFF2-40B4-BE49-F238E27FC236}">
                <a16:creationId xmlns:a16="http://schemas.microsoft.com/office/drawing/2014/main" id="{60C652AD-D726-1127-010C-3B5C46CD77D0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7581654" y="4440077"/>
            <a:ext cx="0" cy="1526400"/>
          </a:xfrm>
          <a:custGeom>
            <a:avLst/>
            <a:gdLst>
              <a:gd name="connsiteX0" fmla="*/ 0 w 698500"/>
              <a:gd name="connsiteY0" fmla="*/ 0 h 1022350"/>
              <a:gd name="connsiteX1" fmla="*/ 698500 w 698500"/>
              <a:gd name="connsiteY1" fmla="*/ 0 h 1022350"/>
              <a:gd name="connsiteX2" fmla="*/ 698500 w 698500"/>
              <a:gd name="connsiteY2" fmla="*/ 1022350 h 1022350"/>
              <a:gd name="connsiteX3" fmla="*/ 0 w 698500"/>
              <a:gd name="connsiteY3" fmla="*/ 1022350 h 1022350"/>
              <a:gd name="connsiteX4" fmla="*/ 0 w 698500"/>
              <a:gd name="connsiteY4" fmla="*/ 0 h 1022350"/>
              <a:gd name="connsiteX0" fmla="*/ 0 w 698500"/>
              <a:gd name="connsiteY0" fmla="*/ 0 h 1022350"/>
              <a:gd name="connsiteX1" fmla="*/ 698500 w 698500"/>
              <a:gd name="connsiteY1" fmla="*/ 1022350 h 1022350"/>
              <a:gd name="connsiteX2" fmla="*/ 0 w 698500"/>
              <a:gd name="connsiteY2" fmla="*/ 1022350 h 1022350"/>
              <a:gd name="connsiteX3" fmla="*/ 0 w 698500"/>
              <a:gd name="connsiteY3" fmla="*/ 0 h 1022350"/>
              <a:gd name="connsiteX0" fmla="*/ 698500 w 789940"/>
              <a:gd name="connsiteY0" fmla="*/ 1022350 h 1113790"/>
              <a:gd name="connsiteX1" fmla="*/ 0 w 789940"/>
              <a:gd name="connsiteY1" fmla="*/ 1022350 h 1113790"/>
              <a:gd name="connsiteX2" fmla="*/ 0 w 789940"/>
              <a:gd name="connsiteY2" fmla="*/ 0 h 1113790"/>
              <a:gd name="connsiteX3" fmla="*/ 789940 w 789940"/>
              <a:gd name="connsiteY3" fmla="*/ 1113790 h 1113790"/>
              <a:gd name="connsiteX0" fmla="*/ 698500 w 698500"/>
              <a:gd name="connsiteY0" fmla="*/ 1022350 h 1022350"/>
              <a:gd name="connsiteX1" fmla="*/ 0 w 698500"/>
              <a:gd name="connsiteY1" fmla="*/ 1022350 h 1022350"/>
              <a:gd name="connsiteX2" fmla="*/ 0 w 698500"/>
              <a:gd name="connsiteY2" fmla="*/ 0 h 1022350"/>
              <a:gd name="connsiteX0" fmla="*/ 0 w 0"/>
              <a:gd name="connsiteY0" fmla="*/ 1022350 h 1022350"/>
              <a:gd name="connsiteX1" fmla="*/ 0 w 0"/>
              <a:gd name="connsiteY1" fmla="*/ 0 h 1022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1022350">
                <a:moveTo>
                  <a:pt x="0" y="1022350"/>
                </a:moveTo>
                <a:lnTo>
                  <a:pt x="0" y="0"/>
                </a:lnTo>
              </a:path>
            </a:pathLst>
          </a:custGeom>
          <a:ln w="190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56" name="Text Placeholder 73">
            <a:extLst>
              <a:ext uri="{FF2B5EF4-FFF2-40B4-BE49-F238E27FC236}">
                <a16:creationId xmlns:a16="http://schemas.microsoft.com/office/drawing/2014/main" id="{3DB0D969-731D-F46D-BB96-5F2D88F6E8CB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7580326" y="4640548"/>
            <a:ext cx="1353600" cy="88266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None/>
              <a:defRPr sz="200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100"/>
              </a:spcBef>
              <a:spcAft>
                <a:spcPts val="163"/>
              </a:spcAft>
              <a:buNone/>
              <a:defRPr sz="1100" spc="-20"/>
            </a:lvl2pPr>
            <a:lvl3pPr marL="0" indent="0">
              <a:lnSpc>
                <a:spcPct val="120000"/>
              </a:lnSpc>
              <a:buFont typeface="Arial" panose="020B0604020202020204" pitchFamily="34" charset="0"/>
              <a:buNone/>
              <a:defRPr sz="800" spc="0"/>
            </a:lvl3pPr>
          </a:lstStyle>
          <a:p>
            <a:pPr lvl="0"/>
            <a:r>
              <a:rPr lang="en-US"/>
              <a:t>Year</a:t>
            </a:r>
          </a:p>
          <a:p>
            <a:pPr lvl="1"/>
            <a:r>
              <a:rPr lang="en-US"/>
              <a:t>Milestone</a:t>
            </a:r>
          </a:p>
          <a:p>
            <a:pPr lvl="2"/>
            <a:r>
              <a:rPr lang="en-US"/>
              <a:t>Body text</a:t>
            </a:r>
          </a:p>
        </p:txBody>
      </p:sp>
      <p:sp>
        <p:nvSpPr>
          <p:cNvPr id="157" name="Text Placeholder 110">
            <a:extLst>
              <a:ext uri="{FF2B5EF4-FFF2-40B4-BE49-F238E27FC236}">
                <a16:creationId xmlns:a16="http://schemas.microsoft.com/office/drawing/2014/main" id="{949F1CA0-E8CC-F418-3C62-0FD14229C25A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7488161" y="4288750"/>
            <a:ext cx="185500" cy="185500"/>
          </a:xfrm>
          <a:custGeom>
            <a:avLst/>
            <a:gdLst>
              <a:gd name="connsiteX0" fmla="*/ 92750 w 185500"/>
              <a:gd name="connsiteY0" fmla="*/ 0 h 185500"/>
              <a:gd name="connsiteX1" fmla="*/ 185500 w 185500"/>
              <a:gd name="connsiteY1" fmla="*/ 92750 h 185500"/>
              <a:gd name="connsiteX2" fmla="*/ 92750 w 185500"/>
              <a:gd name="connsiteY2" fmla="*/ 185500 h 185500"/>
              <a:gd name="connsiteX3" fmla="*/ 0 w 185500"/>
              <a:gd name="connsiteY3" fmla="*/ 92750 h 185500"/>
              <a:gd name="connsiteX4" fmla="*/ 92750 w 185500"/>
              <a:gd name="connsiteY4" fmla="*/ 0 h 185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500" h="185500">
                <a:moveTo>
                  <a:pt x="92750" y="0"/>
                </a:moveTo>
                <a:cubicBezTo>
                  <a:pt x="143974" y="0"/>
                  <a:pt x="185500" y="41526"/>
                  <a:pt x="185500" y="92750"/>
                </a:cubicBezTo>
                <a:cubicBezTo>
                  <a:pt x="185500" y="143974"/>
                  <a:pt x="143974" y="185500"/>
                  <a:pt x="92750" y="185500"/>
                </a:cubicBezTo>
                <a:cubicBezTo>
                  <a:pt x="41526" y="185500"/>
                  <a:pt x="0" y="143974"/>
                  <a:pt x="0" y="92750"/>
                </a:cubicBezTo>
                <a:cubicBezTo>
                  <a:pt x="0" y="41526"/>
                  <a:pt x="41526" y="0"/>
                  <a:pt x="92750" y="0"/>
                </a:cubicBezTo>
                <a:close/>
              </a:path>
            </a:pathLst>
          </a:custGeom>
          <a:solidFill>
            <a:schemeClr val="tx1"/>
          </a:solidFill>
          <a:ln w="19050">
            <a:noFill/>
          </a:ln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61" name="Text Placeholder 63">
            <a:extLst>
              <a:ext uri="{FF2B5EF4-FFF2-40B4-BE49-F238E27FC236}">
                <a16:creationId xmlns:a16="http://schemas.microsoft.com/office/drawing/2014/main" id="{1D87002D-A76E-B0E6-EEC2-3D5E6B0BCD22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9006055" y="2802364"/>
            <a:ext cx="0" cy="1490400"/>
          </a:xfrm>
          <a:custGeom>
            <a:avLst/>
            <a:gdLst>
              <a:gd name="connsiteX0" fmla="*/ 0 w 698500"/>
              <a:gd name="connsiteY0" fmla="*/ 0 h 1022350"/>
              <a:gd name="connsiteX1" fmla="*/ 698500 w 698500"/>
              <a:gd name="connsiteY1" fmla="*/ 0 h 1022350"/>
              <a:gd name="connsiteX2" fmla="*/ 698500 w 698500"/>
              <a:gd name="connsiteY2" fmla="*/ 1022350 h 1022350"/>
              <a:gd name="connsiteX3" fmla="*/ 0 w 698500"/>
              <a:gd name="connsiteY3" fmla="*/ 1022350 h 1022350"/>
              <a:gd name="connsiteX4" fmla="*/ 0 w 698500"/>
              <a:gd name="connsiteY4" fmla="*/ 0 h 1022350"/>
              <a:gd name="connsiteX0" fmla="*/ 0 w 698500"/>
              <a:gd name="connsiteY0" fmla="*/ 0 h 1022350"/>
              <a:gd name="connsiteX1" fmla="*/ 698500 w 698500"/>
              <a:gd name="connsiteY1" fmla="*/ 1022350 h 1022350"/>
              <a:gd name="connsiteX2" fmla="*/ 0 w 698500"/>
              <a:gd name="connsiteY2" fmla="*/ 1022350 h 1022350"/>
              <a:gd name="connsiteX3" fmla="*/ 0 w 698500"/>
              <a:gd name="connsiteY3" fmla="*/ 0 h 1022350"/>
              <a:gd name="connsiteX0" fmla="*/ 698500 w 789940"/>
              <a:gd name="connsiteY0" fmla="*/ 1022350 h 1113790"/>
              <a:gd name="connsiteX1" fmla="*/ 0 w 789940"/>
              <a:gd name="connsiteY1" fmla="*/ 1022350 h 1113790"/>
              <a:gd name="connsiteX2" fmla="*/ 0 w 789940"/>
              <a:gd name="connsiteY2" fmla="*/ 0 h 1113790"/>
              <a:gd name="connsiteX3" fmla="*/ 789940 w 789940"/>
              <a:gd name="connsiteY3" fmla="*/ 1113790 h 1113790"/>
              <a:gd name="connsiteX0" fmla="*/ 698500 w 698500"/>
              <a:gd name="connsiteY0" fmla="*/ 1022350 h 1022350"/>
              <a:gd name="connsiteX1" fmla="*/ 0 w 698500"/>
              <a:gd name="connsiteY1" fmla="*/ 1022350 h 1022350"/>
              <a:gd name="connsiteX2" fmla="*/ 0 w 698500"/>
              <a:gd name="connsiteY2" fmla="*/ 0 h 1022350"/>
              <a:gd name="connsiteX0" fmla="*/ 0 w 0"/>
              <a:gd name="connsiteY0" fmla="*/ 1022350 h 1022350"/>
              <a:gd name="connsiteX1" fmla="*/ 0 w 0"/>
              <a:gd name="connsiteY1" fmla="*/ 0 h 1022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1022350">
                <a:moveTo>
                  <a:pt x="0" y="1022350"/>
                </a:moveTo>
                <a:lnTo>
                  <a:pt x="0" y="0"/>
                </a:lnTo>
              </a:path>
            </a:pathLst>
          </a:custGeom>
          <a:ln w="190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62" name="Text Placeholder 73">
            <a:extLst>
              <a:ext uri="{FF2B5EF4-FFF2-40B4-BE49-F238E27FC236}">
                <a16:creationId xmlns:a16="http://schemas.microsoft.com/office/drawing/2014/main" id="{48501C70-950B-545D-60C3-F035A8574885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9011870" y="3308207"/>
            <a:ext cx="1353600" cy="908662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None/>
              <a:defRPr sz="200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100"/>
              </a:spcBef>
              <a:spcAft>
                <a:spcPts val="163"/>
              </a:spcAft>
              <a:buNone/>
              <a:defRPr sz="1100" spc="-20"/>
            </a:lvl2pPr>
            <a:lvl3pPr marL="0" indent="0">
              <a:lnSpc>
                <a:spcPct val="120000"/>
              </a:lnSpc>
              <a:buFont typeface="Arial" panose="020B0604020202020204" pitchFamily="34" charset="0"/>
              <a:buNone/>
              <a:defRPr sz="800" spc="0"/>
            </a:lvl3pPr>
          </a:lstStyle>
          <a:p>
            <a:pPr lvl="0"/>
            <a:r>
              <a:rPr lang="en-US"/>
              <a:t>Year</a:t>
            </a:r>
          </a:p>
          <a:p>
            <a:pPr lvl="1"/>
            <a:r>
              <a:rPr lang="en-US"/>
              <a:t>Milestone</a:t>
            </a:r>
          </a:p>
          <a:p>
            <a:pPr lvl="2"/>
            <a:r>
              <a:rPr lang="en-US"/>
              <a:t>Body text</a:t>
            </a:r>
          </a:p>
        </p:txBody>
      </p:sp>
      <p:sp>
        <p:nvSpPr>
          <p:cNvPr id="163" name="Text Placeholder 92">
            <a:extLst>
              <a:ext uri="{FF2B5EF4-FFF2-40B4-BE49-F238E27FC236}">
                <a16:creationId xmlns:a16="http://schemas.microsoft.com/office/drawing/2014/main" id="{76CA390C-2669-54A9-4585-5791957875EB}"/>
              </a:ext>
            </a:extLst>
          </p:cNvPr>
          <p:cNvSpPr>
            <a:spLocks noGrp="1"/>
          </p:cNvSpPr>
          <p:nvPr>
            <p:ph type="body" sz="quarter" idx="67" hasCustomPrompt="1"/>
          </p:nvPr>
        </p:nvSpPr>
        <p:spPr>
          <a:xfrm>
            <a:off x="8913306" y="4288750"/>
            <a:ext cx="185500" cy="185500"/>
          </a:xfrm>
          <a:custGeom>
            <a:avLst/>
            <a:gdLst>
              <a:gd name="connsiteX0" fmla="*/ 92750 w 185500"/>
              <a:gd name="connsiteY0" fmla="*/ 0 h 185500"/>
              <a:gd name="connsiteX1" fmla="*/ 185500 w 185500"/>
              <a:gd name="connsiteY1" fmla="*/ 92750 h 185500"/>
              <a:gd name="connsiteX2" fmla="*/ 92750 w 185500"/>
              <a:gd name="connsiteY2" fmla="*/ 185500 h 185500"/>
              <a:gd name="connsiteX3" fmla="*/ 0 w 185500"/>
              <a:gd name="connsiteY3" fmla="*/ 92750 h 185500"/>
              <a:gd name="connsiteX4" fmla="*/ 92750 w 185500"/>
              <a:gd name="connsiteY4" fmla="*/ 0 h 185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500" h="185500">
                <a:moveTo>
                  <a:pt x="92750" y="0"/>
                </a:moveTo>
                <a:cubicBezTo>
                  <a:pt x="143974" y="0"/>
                  <a:pt x="185500" y="41526"/>
                  <a:pt x="185500" y="92750"/>
                </a:cubicBezTo>
                <a:cubicBezTo>
                  <a:pt x="185500" y="143974"/>
                  <a:pt x="143974" y="185500"/>
                  <a:pt x="92750" y="185500"/>
                </a:cubicBezTo>
                <a:cubicBezTo>
                  <a:pt x="41526" y="185500"/>
                  <a:pt x="0" y="143974"/>
                  <a:pt x="0" y="92750"/>
                </a:cubicBezTo>
                <a:cubicBezTo>
                  <a:pt x="0" y="41526"/>
                  <a:pt x="41526" y="0"/>
                  <a:pt x="92750" y="0"/>
                </a:cubicBezTo>
                <a:close/>
              </a:path>
            </a:pathLst>
          </a:custGeom>
          <a:solidFill>
            <a:schemeClr val="tx1"/>
          </a:solidFill>
          <a:ln w="19050">
            <a:noFill/>
          </a:ln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0" name="Text Placeholder 73">
            <a:extLst>
              <a:ext uri="{FF2B5EF4-FFF2-40B4-BE49-F238E27FC236}">
                <a16:creationId xmlns:a16="http://schemas.microsoft.com/office/drawing/2014/main" id="{6C827E13-6FD6-55B4-D9C0-F923D14991B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300518" y="3308207"/>
            <a:ext cx="1353600" cy="908662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None/>
              <a:defRPr sz="200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100"/>
              </a:spcBef>
              <a:spcAft>
                <a:spcPts val="163"/>
              </a:spcAft>
              <a:buNone/>
              <a:defRPr sz="1100" spc="-20"/>
            </a:lvl2pPr>
            <a:lvl3pPr marL="0" indent="0">
              <a:lnSpc>
                <a:spcPct val="120000"/>
              </a:lnSpc>
              <a:buFont typeface="Arial" panose="020B0604020202020204" pitchFamily="34" charset="0"/>
              <a:buNone/>
              <a:defRPr sz="800" spc="0"/>
            </a:lvl3pPr>
          </a:lstStyle>
          <a:p>
            <a:pPr lvl="0"/>
            <a:r>
              <a:rPr lang="en-US"/>
              <a:t>Year</a:t>
            </a:r>
          </a:p>
          <a:p>
            <a:pPr lvl="1"/>
            <a:r>
              <a:rPr lang="en-US"/>
              <a:t>Milestone</a:t>
            </a:r>
          </a:p>
          <a:p>
            <a:pPr lvl="2"/>
            <a:r>
              <a:rPr lang="en-US"/>
              <a:t>Body text</a:t>
            </a:r>
          </a:p>
        </p:txBody>
      </p:sp>
      <p:sp>
        <p:nvSpPr>
          <p:cNvPr id="14" name="Text Placeholder 73">
            <a:extLst>
              <a:ext uri="{FF2B5EF4-FFF2-40B4-BE49-F238E27FC236}">
                <a16:creationId xmlns:a16="http://schemas.microsoft.com/office/drawing/2014/main" id="{1BBED74B-9757-7E8E-C96C-6B03C32C0AA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986402" y="3308207"/>
            <a:ext cx="1353600" cy="908662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None/>
              <a:defRPr sz="200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100"/>
              </a:spcBef>
              <a:spcAft>
                <a:spcPts val="163"/>
              </a:spcAft>
              <a:buNone/>
              <a:defRPr sz="1100" spc="-20"/>
            </a:lvl2pPr>
            <a:lvl3pPr marL="0" indent="0">
              <a:lnSpc>
                <a:spcPct val="120000"/>
              </a:lnSpc>
              <a:buFont typeface="Arial" panose="020B0604020202020204" pitchFamily="34" charset="0"/>
              <a:buNone/>
              <a:defRPr sz="800" spc="0"/>
            </a:lvl3pPr>
          </a:lstStyle>
          <a:p>
            <a:pPr lvl="0"/>
            <a:r>
              <a:rPr lang="en-US"/>
              <a:t>Year</a:t>
            </a:r>
          </a:p>
          <a:p>
            <a:pPr lvl="1"/>
            <a:r>
              <a:rPr lang="en-US"/>
              <a:t>Milestone</a:t>
            </a:r>
          </a:p>
          <a:p>
            <a:pPr lvl="2"/>
            <a:r>
              <a:rPr lang="en-US"/>
              <a:t>Body text</a:t>
            </a:r>
          </a:p>
        </p:txBody>
      </p:sp>
      <p:sp>
        <p:nvSpPr>
          <p:cNvPr id="15" name="Text Placeholder 73">
            <a:extLst>
              <a:ext uri="{FF2B5EF4-FFF2-40B4-BE49-F238E27FC236}">
                <a16:creationId xmlns:a16="http://schemas.microsoft.com/office/drawing/2014/main" id="{C171EFCF-35AD-18BE-FA2C-5253EACCCCB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907100" y="3308207"/>
            <a:ext cx="1353600" cy="908662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None/>
              <a:defRPr sz="200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100"/>
              </a:spcBef>
              <a:spcAft>
                <a:spcPts val="163"/>
              </a:spcAft>
              <a:buNone/>
              <a:defRPr sz="1100" spc="-20"/>
            </a:lvl2pPr>
            <a:lvl3pPr marL="0" indent="0">
              <a:lnSpc>
                <a:spcPct val="120000"/>
              </a:lnSpc>
              <a:buFont typeface="Arial" panose="020B0604020202020204" pitchFamily="34" charset="0"/>
              <a:buNone/>
              <a:defRPr sz="800" spc="0"/>
            </a:lvl3pPr>
          </a:lstStyle>
          <a:p>
            <a:pPr lvl="0"/>
            <a:r>
              <a:rPr lang="en-US"/>
              <a:t>Year</a:t>
            </a:r>
          </a:p>
          <a:p>
            <a:pPr lvl="1"/>
            <a:r>
              <a:rPr lang="en-US"/>
              <a:t>Milestone</a:t>
            </a:r>
          </a:p>
          <a:p>
            <a:pPr lvl="2"/>
            <a:r>
              <a:rPr lang="en-US"/>
              <a:t>Body text</a:t>
            </a:r>
          </a:p>
        </p:txBody>
      </p:sp>
      <p:sp>
        <p:nvSpPr>
          <p:cNvPr id="16" name="Text Placeholder 73">
            <a:extLst>
              <a:ext uri="{FF2B5EF4-FFF2-40B4-BE49-F238E27FC236}">
                <a16:creationId xmlns:a16="http://schemas.microsoft.com/office/drawing/2014/main" id="{0F437FCB-51BC-4310-4B6C-84D2338A2A26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98868" y="4640548"/>
            <a:ext cx="1353600" cy="88266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None/>
              <a:defRPr sz="200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100"/>
              </a:spcBef>
              <a:spcAft>
                <a:spcPts val="163"/>
              </a:spcAft>
              <a:buNone/>
              <a:defRPr sz="1100" spc="-20"/>
            </a:lvl2pPr>
            <a:lvl3pPr marL="0" indent="0">
              <a:lnSpc>
                <a:spcPct val="120000"/>
              </a:lnSpc>
              <a:buFont typeface="Arial" panose="020B0604020202020204" pitchFamily="34" charset="0"/>
              <a:buNone/>
              <a:defRPr sz="800" spc="0"/>
            </a:lvl3pPr>
          </a:lstStyle>
          <a:p>
            <a:pPr lvl="0"/>
            <a:r>
              <a:rPr lang="en-US"/>
              <a:t>Year</a:t>
            </a:r>
          </a:p>
          <a:p>
            <a:pPr lvl="1"/>
            <a:r>
              <a:rPr lang="en-US"/>
              <a:t>Milestone</a:t>
            </a:r>
          </a:p>
          <a:p>
            <a:pPr lvl="2"/>
            <a:r>
              <a:rPr lang="en-US"/>
              <a:t>Body text</a:t>
            </a:r>
          </a:p>
        </p:txBody>
      </p:sp>
      <p:sp>
        <p:nvSpPr>
          <p:cNvPr id="17" name="Text Placeholder 73">
            <a:extLst>
              <a:ext uri="{FF2B5EF4-FFF2-40B4-BE49-F238E27FC236}">
                <a16:creationId xmlns:a16="http://schemas.microsoft.com/office/drawing/2014/main" id="{22209491-ABD8-C392-D3CA-B87099554F19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2869073" y="4640548"/>
            <a:ext cx="1238238" cy="88266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None/>
              <a:defRPr sz="200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100"/>
              </a:spcBef>
              <a:spcAft>
                <a:spcPts val="163"/>
              </a:spcAft>
              <a:buNone/>
              <a:defRPr sz="1100" spc="-20"/>
            </a:lvl2pPr>
            <a:lvl3pPr marL="0" indent="0">
              <a:lnSpc>
                <a:spcPct val="120000"/>
              </a:lnSpc>
              <a:buFont typeface="Arial" panose="020B0604020202020204" pitchFamily="34" charset="0"/>
              <a:buNone/>
              <a:defRPr sz="800" spc="0"/>
            </a:lvl3pPr>
          </a:lstStyle>
          <a:p>
            <a:pPr lvl="0"/>
            <a:r>
              <a:rPr lang="en-US"/>
              <a:t>Year</a:t>
            </a:r>
          </a:p>
          <a:p>
            <a:pPr lvl="1"/>
            <a:r>
              <a:rPr lang="en-US"/>
              <a:t>Milestone</a:t>
            </a:r>
          </a:p>
          <a:p>
            <a:pPr lvl="2"/>
            <a:r>
              <a:rPr lang="en-US"/>
              <a:t>Body text</a:t>
            </a:r>
          </a:p>
        </p:txBody>
      </p:sp>
      <p:sp>
        <p:nvSpPr>
          <p:cNvPr id="18" name="Text Placeholder 73">
            <a:extLst>
              <a:ext uri="{FF2B5EF4-FFF2-40B4-BE49-F238E27FC236}">
                <a16:creationId xmlns:a16="http://schemas.microsoft.com/office/drawing/2014/main" id="{CB5D7A03-D395-06EA-BB71-8340770E4AB1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4970856" y="4640548"/>
            <a:ext cx="1353600" cy="88266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None/>
              <a:defRPr sz="200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100"/>
              </a:spcBef>
              <a:spcAft>
                <a:spcPts val="163"/>
              </a:spcAft>
              <a:buNone/>
              <a:defRPr sz="1100" spc="-20"/>
            </a:lvl2pPr>
            <a:lvl3pPr marL="0" indent="0">
              <a:lnSpc>
                <a:spcPct val="120000"/>
              </a:lnSpc>
              <a:buFont typeface="Arial" panose="020B0604020202020204" pitchFamily="34" charset="0"/>
              <a:buNone/>
              <a:defRPr sz="800" spc="0"/>
            </a:lvl3pPr>
          </a:lstStyle>
          <a:p>
            <a:pPr lvl="0"/>
            <a:r>
              <a:rPr lang="en-US"/>
              <a:t>Year</a:t>
            </a:r>
          </a:p>
          <a:p>
            <a:pPr lvl="1"/>
            <a:r>
              <a:rPr lang="en-US"/>
              <a:t>Milestone</a:t>
            </a:r>
          </a:p>
          <a:p>
            <a:pPr lvl="2"/>
            <a:r>
              <a:rPr lang="en-US"/>
              <a:t>Body text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DC00161D-8FDB-548B-8CB9-B4EC25B9FB5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2250" y="685800"/>
            <a:ext cx="11745911" cy="601200"/>
          </a:xfrm>
        </p:spPr>
        <p:txBody>
          <a:bodyPr tIns="64800"/>
          <a:lstStyle>
            <a:lvl1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5000" spc="-60" baseline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3400" spc="-60" baseline="0">
                <a:solidFill>
                  <a:schemeClr val="tx1"/>
                </a:solidFill>
                <a:latin typeface="+mj-lt"/>
              </a:defRPr>
            </a:lvl2pPr>
            <a:lvl3pPr marL="0" indent="0">
              <a:lnSpc>
                <a:spcPct val="90000"/>
              </a:lnSpc>
              <a:buNone/>
              <a:defRPr sz="2900" spc="-10" baseline="0">
                <a:solidFill>
                  <a:schemeClr val="tx1"/>
                </a:solidFill>
                <a:latin typeface="+mj-lt"/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H2</a:t>
            </a:r>
          </a:p>
          <a:p>
            <a:pPr lvl="1"/>
            <a:r>
              <a:rPr lang="en-US"/>
              <a:t>H3</a:t>
            </a:r>
          </a:p>
          <a:p>
            <a:pPr lvl="2"/>
            <a:r>
              <a:rPr lang="en-US"/>
              <a:t>H4</a:t>
            </a:r>
          </a:p>
        </p:txBody>
      </p:sp>
      <p:sp>
        <p:nvSpPr>
          <p:cNvPr id="4" name="Picture Placeholder 70">
            <a:extLst>
              <a:ext uri="{FF2B5EF4-FFF2-40B4-BE49-F238E27FC236}">
                <a16:creationId xmlns:a16="http://schemas.microsoft.com/office/drawing/2014/main" id="{928FD2DB-0475-0A98-5421-5FE1DE9B65D9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1434486" y="2893858"/>
            <a:ext cx="368300" cy="322262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Picture Placeholder 70">
            <a:extLst>
              <a:ext uri="{FF2B5EF4-FFF2-40B4-BE49-F238E27FC236}">
                <a16:creationId xmlns:a16="http://schemas.microsoft.com/office/drawing/2014/main" id="{2DC350DC-A15F-E09E-37E6-9154D49E74FD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1809122" y="2893858"/>
            <a:ext cx="368300" cy="322262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Picture Placeholder 70">
            <a:extLst>
              <a:ext uri="{FF2B5EF4-FFF2-40B4-BE49-F238E27FC236}">
                <a16:creationId xmlns:a16="http://schemas.microsoft.com/office/drawing/2014/main" id="{B7DCCEF6-FD5C-C909-4BFF-70217356046B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2183758" y="2893858"/>
            <a:ext cx="368300" cy="322262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7" name="Picture Placeholder 70">
            <a:extLst>
              <a:ext uri="{FF2B5EF4-FFF2-40B4-BE49-F238E27FC236}">
                <a16:creationId xmlns:a16="http://schemas.microsoft.com/office/drawing/2014/main" id="{AF4E8549-125F-EBD7-47D4-DC82A6842983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4120370" y="2893858"/>
            <a:ext cx="368300" cy="322262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Picture Placeholder 70">
            <a:extLst>
              <a:ext uri="{FF2B5EF4-FFF2-40B4-BE49-F238E27FC236}">
                <a16:creationId xmlns:a16="http://schemas.microsoft.com/office/drawing/2014/main" id="{E0C005B9-8945-AC14-6EFF-0613C72B51AC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4495006" y="2893858"/>
            <a:ext cx="368300" cy="322262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9" name="Picture Placeholder 70">
            <a:extLst>
              <a:ext uri="{FF2B5EF4-FFF2-40B4-BE49-F238E27FC236}">
                <a16:creationId xmlns:a16="http://schemas.microsoft.com/office/drawing/2014/main" id="{F605F6C0-3C8F-FE67-C67D-17FA657AAE7C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4869642" y="2893858"/>
            <a:ext cx="368300" cy="322262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9" name="Picture Placeholder 70">
            <a:extLst>
              <a:ext uri="{FF2B5EF4-FFF2-40B4-BE49-F238E27FC236}">
                <a16:creationId xmlns:a16="http://schemas.microsoft.com/office/drawing/2014/main" id="{4F596B29-BA22-1B9C-A079-BA8D182743BA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6041068" y="2893858"/>
            <a:ext cx="368300" cy="322262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0" name="Picture Placeholder 70">
            <a:extLst>
              <a:ext uri="{FF2B5EF4-FFF2-40B4-BE49-F238E27FC236}">
                <a16:creationId xmlns:a16="http://schemas.microsoft.com/office/drawing/2014/main" id="{E6E52534-1A6E-C0BA-86BB-E1F7CD87EE80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6415704" y="2893858"/>
            <a:ext cx="368300" cy="322262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1" name="Picture Placeholder 70">
            <a:extLst>
              <a:ext uri="{FF2B5EF4-FFF2-40B4-BE49-F238E27FC236}">
                <a16:creationId xmlns:a16="http://schemas.microsoft.com/office/drawing/2014/main" id="{A5760EA5-5B84-D401-FF5F-2A9CD3C4449E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6790340" y="2893858"/>
            <a:ext cx="368300" cy="322262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2" name="Picture Placeholder 70">
            <a:extLst>
              <a:ext uri="{FF2B5EF4-FFF2-40B4-BE49-F238E27FC236}">
                <a16:creationId xmlns:a16="http://schemas.microsoft.com/office/drawing/2014/main" id="{265D782E-6516-E721-2667-8219CADAF470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932836" y="5557306"/>
            <a:ext cx="368300" cy="322262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3" name="Picture Placeholder 70">
            <a:extLst>
              <a:ext uri="{FF2B5EF4-FFF2-40B4-BE49-F238E27FC236}">
                <a16:creationId xmlns:a16="http://schemas.microsoft.com/office/drawing/2014/main" id="{5C8A1DC2-795A-339A-BF43-B9E6C9B58251}"/>
              </a:ext>
            </a:extLst>
          </p:cNvPr>
          <p:cNvSpPr>
            <a:spLocks noGrp="1"/>
          </p:cNvSpPr>
          <p:nvPr>
            <p:ph type="pic" sz="quarter" idx="44"/>
          </p:nvPr>
        </p:nvSpPr>
        <p:spPr>
          <a:xfrm>
            <a:off x="1307472" y="5557306"/>
            <a:ext cx="368300" cy="322262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4" name="Picture Placeholder 70">
            <a:extLst>
              <a:ext uri="{FF2B5EF4-FFF2-40B4-BE49-F238E27FC236}">
                <a16:creationId xmlns:a16="http://schemas.microsoft.com/office/drawing/2014/main" id="{76BD51AD-35BF-8B7B-C89F-EEE26E1EEE33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1682108" y="5557306"/>
            <a:ext cx="368300" cy="322262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5" name="Picture Placeholder 70">
            <a:extLst>
              <a:ext uri="{FF2B5EF4-FFF2-40B4-BE49-F238E27FC236}">
                <a16:creationId xmlns:a16="http://schemas.microsoft.com/office/drawing/2014/main" id="{FC8FA152-25C4-B889-8694-73E8337A2BC7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3019708" y="5557306"/>
            <a:ext cx="368300" cy="322262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6" name="Picture Placeholder 70">
            <a:extLst>
              <a:ext uri="{FF2B5EF4-FFF2-40B4-BE49-F238E27FC236}">
                <a16:creationId xmlns:a16="http://schemas.microsoft.com/office/drawing/2014/main" id="{142618EA-1308-F5E5-9AFA-EFB9AD578D01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3394344" y="5557306"/>
            <a:ext cx="368300" cy="322262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7" name="Picture Placeholder 70">
            <a:extLst>
              <a:ext uri="{FF2B5EF4-FFF2-40B4-BE49-F238E27FC236}">
                <a16:creationId xmlns:a16="http://schemas.microsoft.com/office/drawing/2014/main" id="{774B0EDC-BC42-787E-635E-F9A3ED975581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3768980" y="5557306"/>
            <a:ext cx="368300" cy="322262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8" name="Picture Placeholder 70">
            <a:extLst>
              <a:ext uri="{FF2B5EF4-FFF2-40B4-BE49-F238E27FC236}">
                <a16:creationId xmlns:a16="http://schemas.microsoft.com/office/drawing/2014/main" id="{FF0FC09D-502A-7C7B-ABC0-A0C892720619}"/>
              </a:ext>
            </a:extLst>
          </p:cNvPr>
          <p:cNvSpPr>
            <a:spLocks noGrp="1"/>
          </p:cNvSpPr>
          <p:nvPr>
            <p:ph type="pic" sz="quarter" idx="55"/>
          </p:nvPr>
        </p:nvSpPr>
        <p:spPr>
          <a:xfrm>
            <a:off x="5104824" y="5557306"/>
            <a:ext cx="368300" cy="322262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9" name="Picture Placeholder 70">
            <a:extLst>
              <a:ext uri="{FF2B5EF4-FFF2-40B4-BE49-F238E27FC236}">
                <a16:creationId xmlns:a16="http://schemas.microsoft.com/office/drawing/2014/main" id="{AAADA263-A961-8E4D-639B-941147E1B05A}"/>
              </a:ext>
            </a:extLst>
          </p:cNvPr>
          <p:cNvSpPr>
            <a:spLocks noGrp="1"/>
          </p:cNvSpPr>
          <p:nvPr>
            <p:ph type="pic" sz="quarter" idx="56"/>
          </p:nvPr>
        </p:nvSpPr>
        <p:spPr>
          <a:xfrm>
            <a:off x="5479460" y="5557306"/>
            <a:ext cx="368300" cy="322262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0" name="Picture Placeholder 70">
            <a:extLst>
              <a:ext uri="{FF2B5EF4-FFF2-40B4-BE49-F238E27FC236}">
                <a16:creationId xmlns:a16="http://schemas.microsoft.com/office/drawing/2014/main" id="{422563DB-E820-926D-3080-29F6F04C3F4B}"/>
              </a:ext>
            </a:extLst>
          </p:cNvPr>
          <p:cNvSpPr>
            <a:spLocks noGrp="1"/>
          </p:cNvSpPr>
          <p:nvPr>
            <p:ph type="pic" sz="quarter" idx="57"/>
          </p:nvPr>
        </p:nvSpPr>
        <p:spPr>
          <a:xfrm>
            <a:off x="5854096" y="5557306"/>
            <a:ext cx="368300" cy="322262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1" name="Picture Placeholder 70">
            <a:extLst>
              <a:ext uri="{FF2B5EF4-FFF2-40B4-BE49-F238E27FC236}">
                <a16:creationId xmlns:a16="http://schemas.microsoft.com/office/drawing/2014/main" id="{CB8597A8-72C0-58AF-4A48-3A54910C4F93}"/>
              </a:ext>
            </a:extLst>
          </p:cNvPr>
          <p:cNvSpPr>
            <a:spLocks noGrp="1"/>
          </p:cNvSpPr>
          <p:nvPr>
            <p:ph type="pic" sz="quarter" idx="68"/>
          </p:nvPr>
        </p:nvSpPr>
        <p:spPr>
          <a:xfrm>
            <a:off x="9137379" y="2893858"/>
            <a:ext cx="368300" cy="322262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2" name="Picture Placeholder 70">
            <a:extLst>
              <a:ext uri="{FF2B5EF4-FFF2-40B4-BE49-F238E27FC236}">
                <a16:creationId xmlns:a16="http://schemas.microsoft.com/office/drawing/2014/main" id="{3B740145-0CB8-7F01-B293-585B7B4BC27A}"/>
              </a:ext>
            </a:extLst>
          </p:cNvPr>
          <p:cNvSpPr>
            <a:spLocks noGrp="1"/>
          </p:cNvSpPr>
          <p:nvPr>
            <p:ph type="pic" sz="quarter" idx="69"/>
          </p:nvPr>
        </p:nvSpPr>
        <p:spPr>
          <a:xfrm>
            <a:off x="9512015" y="2893858"/>
            <a:ext cx="368300" cy="322262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3" name="Picture Placeholder 70">
            <a:extLst>
              <a:ext uri="{FF2B5EF4-FFF2-40B4-BE49-F238E27FC236}">
                <a16:creationId xmlns:a16="http://schemas.microsoft.com/office/drawing/2014/main" id="{FFD7B463-E888-9277-D4E1-3F43FE138850}"/>
              </a:ext>
            </a:extLst>
          </p:cNvPr>
          <p:cNvSpPr>
            <a:spLocks noGrp="1"/>
          </p:cNvSpPr>
          <p:nvPr>
            <p:ph type="pic" sz="quarter" idx="70"/>
          </p:nvPr>
        </p:nvSpPr>
        <p:spPr>
          <a:xfrm>
            <a:off x="9886651" y="2893858"/>
            <a:ext cx="368300" cy="322262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4" name="Picture Placeholder 70">
            <a:extLst>
              <a:ext uri="{FF2B5EF4-FFF2-40B4-BE49-F238E27FC236}">
                <a16:creationId xmlns:a16="http://schemas.microsoft.com/office/drawing/2014/main" id="{1A9B89DD-4142-2F2C-08AB-BA8DC28F84AA}"/>
              </a:ext>
            </a:extLst>
          </p:cNvPr>
          <p:cNvSpPr>
            <a:spLocks noGrp="1"/>
          </p:cNvSpPr>
          <p:nvPr>
            <p:ph type="pic" sz="quarter" idx="71"/>
          </p:nvPr>
        </p:nvSpPr>
        <p:spPr>
          <a:xfrm>
            <a:off x="7720122" y="5557306"/>
            <a:ext cx="368300" cy="322262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5" name="Picture Placeholder 70">
            <a:extLst>
              <a:ext uri="{FF2B5EF4-FFF2-40B4-BE49-F238E27FC236}">
                <a16:creationId xmlns:a16="http://schemas.microsoft.com/office/drawing/2014/main" id="{53941555-9992-D27E-1AC3-0E821E7CB85C}"/>
              </a:ext>
            </a:extLst>
          </p:cNvPr>
          <p:cNvSpPr>
            <a:spLocks noGrp="1"/>
          </p:cNvSpPr>
          <p:nvPr>
            <p:ph type="pic" sz="quarter" idx="72"/>
          </p:nvPr>
        </p:nvSpPr>
        <p:spPr>
          <a:xfrm>
            <a:off x="8094758" y="5557306"/>
            <a:ext cx="368300" cy="322262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6" name="Picture Placeholder 70">
            <a:extLst>
              <a:ext uri="{FF2B5EF4-FFF2-40B4-BE49-F238E27FC236}">
                <a16:creationId xmlns:a16="http://schemas.microsoft.com/office/drawing/2014/main" id="{3997F3FA-8175-9092-7860-17A0175CF0A2}"/>
              </a:ext>
            </a:extLst>
          </p:cNvPr>
          <p:cNvSpPr>
            <a:spLocks noGrp="1"/>
          </p:cNvSpPr>
          <p:nvPr>
            <p:ph type="pic" sz="quarter" idx="73"/>
          </p:nvPr>
        </p:nvSpPr>
        <p:spPr>
          <a:xfrm>
            <a:off x="8469394" y="5557306"/>
            <a:ext cx="368300" cy="322262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86948814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4DA111-601D-5416-53DD-CF5177C6FB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747FB-F930-4911-99AF-5FD842C504D1}" type="datetime1">
              <a:rPr lang="en-US" smtClean="0"/>
              <a:t>9/17/2026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1BFD73-B3FC-8D98-4FE6-26C938E9A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Date 2025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809EF9-E582-7A79-359E-34C003391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988FE-5450-4D13-83CD-A9004418B02C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D03F3829-9855-20EE-B6AE-A9B7293F430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2250" y="685800"/>
            <a:ext cx="11745911" cy="601200"/>
          </a:xfrm>
        </p:spPr>
        <p:txBody>
          <a:bodyPr tIns="64800"/>
          <a:lstStyle>
            <a:lvl1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5000" spc="-60" baseline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3400" spc="-60" baseline="0">
                <a:solidFill>
                  <a:schemeClr val="tx1"/>
                </a:solidFill>
                <a:latin typeface="+mj-lt"/>
              </a:defRPr>
            </a:lvl2pPr>
            <a:lvl3pPr marL="0" indent="0">
              <a:lnSpc>
                <a:spcPct val="90000"/>
              </a:lnSpc>
              <a:buNone/>
              <a:defRPr sz="2900" spc="-10" baseline="0">
                <a:solidFill>
                  <a:schemeClr val="tx1"/>
                </a:solidFill>
                <a:latin typeface="+mj-lt"/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H2</a:t>
            </a:r>
          </a:p>
          <a:p>
            <a:pPr lvl="1"/>
            <a:r>
              <a:rPr lang="en-US"/>
              <a:t>H3</a:t>
            </a:r>
          </a:p>
          <a:p>
            <a:pPr lvl="2"/>
            <a:r>
              <a:rPr lang="en-US"/>
              <a:t>H4</a:t>
            </a:r>
          </a:p>
        </p:txBody>
      </p:sp>
    </p:spTree>
    <p:extLst>
      <p:ext uri="{BB962C8B-B14F-4D97-AF65-F5344CB8AC3E}">
        <p14:creationId xmlns:p14="http://schemas.microsoft.com/office/powerpoint/2010/main" val="166617645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893CC65-68EC-87E3-901D-F2AA70168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BED74-1DCD-4FB7-ADAF-AC3BC81793DA}" type="datetime1">
              <a:rPr lang="en-US" smtClean="0"/>
              <a:t>9/17/2026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11CD136-1186-18DF-03E1-7202B4E1AE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Date 2025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2C2AE7-DB24-CD8D-F9F9-BBB399800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988FE-5450-4D13-83CD-A9004418B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86096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258EC79-F416-4E3D-A67E-4A13E800458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23838" y="1877167"/>
            <a:ext cx="5810249" cy="904445"/>
          </a:xfrm>
          <a:prstGeom prst="rect">
            <a:avLst/>
          </a:prstGeom>
        </p:spPr>
        <p:txBody>
          <a:bodyPr anchor="t"/>
          <a:lstStyle>
            <a:lvl1pPr algn="l">
              <a:lnSpc>
                <a:spcPct val="82000"/>
              </a:lnSpc>
              <a:defRPr sz="6400" spc="-30" baseline="0">
                <a:solidFill>
                  <a:schemeClr val="tx1"/>
                </a:solidFill>
                <a:latin typeface="Host Grotesk SemiBold" panose="020B0504030402000203" pitchFamily="34" charset="0"/>
              </a:defRPr>
            </a:lvl1pPr>
          </a:lstStyle>
          <a:p>
            <a:r>
              <a:rPr lang="en-US" dirty="0"/>
              <a:t>Short end title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B04F11C-8931-4F2C-862F-B58C9926FB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3837" y="3083669"/>
            <a:ext cx="5810250" cy="916833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900" spc="-10" baseline="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964F6B1-10EC-43D7-8A6F-B43A304B59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4DFCC1-2084-4FD6-9461-EA621C20D875}" type="datetime1">
              <a:rPr lang="en-US" smtClean="0"/>
              <a:t>9/17/2026</a:t>
            </a:fld>
            <a:endParaRPr lang="en-US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37ACD31-1B3B-4C51-AAAF-B74C576BA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Date 2025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1FD2A41-9C0C-486B-814D-D78D722ED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en-US" smtClean="0"/>
              <a:t>‹#›</a:t>
            </a:fld>
            <a:endParaRPr lang="en-US"/>
          </a:p>
        </p:txBody>
      </p:sp>
      <p:pic>
        <p:nvPicPr>
          <p:cNvPr id="44" name="Graphic 43">
            <a:extLst>
              <a:ext uri="{FF2B5EF4-FFF2-40B4-BE49-F238E27FC236}">
                <a16:creationId xmlns:a16="http://schemas.microsoft.com/office/drawing/2014/main" id="{FDA0C664-1699-E9B9-7DF1-55E98EFC49D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14312" y="258271"/>
            <a:ext cx="1902620" cy="406047"/>
          </a:xfrm>
          <a:prstGeom prst="rect">
            <a:avLst/>
          </a:prstGeom>
        </p:spPr>
      </p:pic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6EB8854-4548-F033-B270-2294C48225C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681040"/>
            <a:ext cx="5872162" cy="5873748"/>
          </a:xfrm>
          <a:prstGeom prst="roundRect">
            <a:avLst>
              <a:gd name="adj" fmla="val 3500"/>
            </a:avLst>
          </a:prstGeom>
          <a:solidFill>
            <a:schemeClr val="accent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CF347F7-195F-9BBF-0CF2-48B123D105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23836" y="4152900"/>
            <a:ext cx="5810251" cy="240188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1F59B0C-CD3B-EF0F-F257-D8984365ECFF}"/>
              </a:ext>
            </a:extLst>
          </p:cNvPr>
          <p:cNvSpPr txBox="1"/>
          <p:nvPr userDrawn="1"/>
        </p:nvSpPr>
        <p:spPr>
          <a:xfrm rot="5400000">
            <a:off x="11607911" y="3407150"/>
            <a:ext cx="961802" cy="8419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sz="600" b="0" spc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©2026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52717571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ayouts after this one does not belong to this templ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ruta 4">
            <a:extLst>
              <a:ext uri="{FF2B5EF4-FFF2-40B4-BE49-F238E27FC236}">
                <a16:creationId xmlns:a16="http://schemas.microsoft.com/office/drawing/2014/main" id="{4405A5C8-297E-E3EB-142A-5DE16BD606D2}"/>
              </a:ext>
            </a:extLst>
          </p:cNvPr>
          <p:cNvSpPr txBox="1"/>
          <p:nvPr userDrawn="1"/>
        </p:nvSpPr>
        <p:spPr>
          <a:xfrm>
            <a:off x="1949450" y="1848787"/>
            <a:ext cx="8293100" cy="3559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50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Layouts after this one does not belong to this template. Select one of the layouts before this one in the layout list.</a:t>
            </a:r>
          </a:p>
        </p:txBody>
      </p:sp>
    </p:spTree>
    <p:extLst>
      <p:ext uri="{BB962C8B-B14F-4D97-AF65-F5344CB8AC3E}">
        <p14:creationId xmlns:p14="http://schemas.microsoft.com/office/powerpoint/2010/main" val="79489936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_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04B44E-D11E-4A1D-84F5-B31B1C3EB0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5340" y="2426065"/>
            <a:ext cx="5890260" cy="2753948"/>
          </a:xfrm>
        </p:spPr>
        <p:txBody>
          <a:bodyPr/>
          <a:lstStyle>
            <a:lvl1pPr>
              <a:defRPr sz="6200"/>
            </a:lvl1pPr>
          </a:lstStyle>
          <a:p>
            <a:r>
              <a:rPr lang="en-US" dirty="0"/>
              <a:t>Enter title here</a:t>
            </a:r>
            <a:endParaRPr lang="en-GB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A07EF781-E926-4B7A-81EB-A626748AAA7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11224" y="1145172"/>
            <a:ext cx="2136775" cy="433385"/>
          </a:xfrm>
          <a:prstGeom prst="rect">
            <a:avLst/>
          </a:prstGeom>
        </p:spPr>
      </p:pic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6F63A55D-25D1-4AE3-AD22-6057159AF89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005638" y="1219200"/>
            <a:ext cx="4576762" cy="5637213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icon to insert illustration OR</a:t>
            </a:r>
            <a:br>
              <a:rPr lang="en-US" dirty="0"/>
            </a:br>
            <a:br>
              <a:rPr lang="en-US" dirty="0"/>
            </a:br>
            <a:r>
              <a:rPr lang="en-US" dirty="0"/>
              <a:t>Copy and paste an illustration into this placeholder from another slide</a:t>
            </a:r>
          </a:p>
        </p:txBody>
      </p:sp>
      <p:pic>
        <p:nvPicPr>
          <p:cNvPr id="24" name="Graphic 23">
            <a:extLst>
              <a:ext uri="{FF2B5EF4-FFF2-40B4-BE49-F238E27FC236}">
                <a16:creationId xmlns:a16="http://schemas.microsoft.com/office/drawing/2014/main" id="{600E337A-A65B-4953-9EA4-B9CA2CCD4C0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1224" y="1145172"/>
            <a:ext cx="2136775" cy="433385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9A6DFFC3-3E06-DA42-91C1-992B47267CD6}"/>
              </a:ext>
            </a:extLst>
          </p:cNvPr>
          <p:cNvSpPr txBox="1"/>
          <p:nvPr userDrawn="1"/>
        </p:nvSpPr>
        <p:spPr>
          <a:xfrm>
            <a:off x="10132005" y="6554787"/>
            <a:ext cx="1520283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dirty="0">
                <a:solidFill>
                  <a:schemeClr val="tx1">
                    <a:alpha val="50000"/>
                  </a:schemeClr>
                </a:solidFill>
              </a:rPr>
              <a:t>© 2025 Sinch All Rights Reserved</a:t>
            </a:r>
            <a:endParaRPr lang="en-GB" sz="700" dirty="0">
              <a:solidFill>
                <a:schemeClr val="tx1">
                  <a:alpha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05892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525">
          <p15:clr>
            <a:srgbClr val="FFFFFF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4F04FB-5553-4ABF-BD44-BF841744028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Enter title here</a:t>
            </a:r>
          </a:p>
        </p:txBody>
      </p:sp>
    </p:spTree>
    <p:extLst>
      <p:ext uri="{BB962C8B-B14F-4D97-AF65-F5344CB8AC3E}">
        <p14:creationId xmlns:p14="http://schemas.microsoft.com/office/powerpoint/2010/main" val="661631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fault/Blank slide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46E142B-A323-4D3C-AB7C-F66F6E0E2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A6467-DF53-4A49-805D-8FAAA5C4811B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B26AAB-F8CC-49F2-827F-5AF62E37D4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9793E4-03BB-4CDE-A9B3-E18E23755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1ADF7-DF74-4867-B024-D60E5BD71E61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55DD254-B9F7-4579-9E14-1C50B351E5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4909713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ver yellow lightes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81B18983-275A-72FC-BB8F-B42B26C17CE8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869459" y="5749328"/>
            <a:ext cx="1876738" cy="144775"/>
          </a:xfrm>
        </p:spPr>
        <p:txBody>
          <a:bodyPr tIns="0" rIns="0"/>
          <a:lstStyle>
            <a:lvl1pPr algn="r">
              <a:defRPr sz="1200" cap="all" spc="120" baseline="0"/>
            </a:lvl1pPr>
          </a:lstStyle>
          <a:p>
            <a:pPr lvl="0"/>
            <a:r>
              <a:rPr lang="en-GB" dirty="0"/>
              <a:t>18 October 2022</a:t>
            </a:r>
            <a:endParaRPr lang="en-SE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04B44E-D11E-4A1D-84F5-B31B1C3EB0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6433" y="1458396"/>
            <a:ext cx="7182997" cy="3848377"/>
          </a:xfrm>
          <a:noFill/>
        </p:spPr>
        <p:txBody>
          <a:bodyPr rIns="0" bIns="0" anchor="b"/>
          <a:lstStyle>
            <a:lvl1pPr>
              <a:lnSpc>
                <a:spcPct val="79000"/>
              </a:lnSpc>
              <a:defRPr sz="8500" spc="-2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Engage your customers like  never before</a:t>
            </a:r>
            <a:endParaRPr lang="en-GB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2609A793-2E51-A9D5-287D-B4FBB88E1215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3197" t="20330" r="11181" b="15929"/>
          <a:stretch/>
        </p:blipFill>
        <p:spPr>
          <a:xfrm>
            <a:off x="965461" y="794168"/>
            <a:ext cx="1763225" cy="570524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E4663377-FBD2-3893-157C-536B4BE0D3C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4967" y="5699722"/>
            <a:ext cx="4914492" cy="645516"/>
          </a:xfrm>
        </p:spPr>
        <p:txBody>
          <a:bodyPr tIns="0"/>
          <a:lstStyle>
            <a:lvl1pPr>
              <a:lnSpc>
                <a:spcPct val="105000"/>
              </a:lnSpc>
              <a:defRPr sz="1500" b="0" i="0" spc="-20" baseline="0">
                <a:latin typeface="DM Sans" pitchFamily="2" charset="77"/>
              </a:defRPr>
            </a:lvl1pPr>
          </a:lstStyle>
          <a:p>
            <a:pPr lvl="0"/>
            <a:r>
              <a:rPr lang="en-GB" dirty="0"/>
              <a:t>Presenters name and title</a:t>
            </a:r>
            <a:endParaRPr lang="en-SE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0888249-26DB-9EF9-0377-828FA53A4DAA}"/>
              </a:ext>
            </a:extLst>
          </p:cNvPr>
          <p:cNvCxnSpPr/>
          <p:nvPr userDrawn="1"/>
        </p:nvCxnSpPr>
        <p:spPr>
          <a:xfrm>
            <a:off x="965461" y="5487967"/>
            <a:ext cx="676838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9366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hapter one row yellow">
    <p:bg>
      <p:bgPr>
        <a:solidFill>
          <a:srgbClr val="FFDF9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22CE7C08-2F00-1D0B-2E24-7D75AC5D3D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99047" y="3048001"/>
            <a:ext cx="8419273" cy="1082842"/>
          </a:xfrm>
          <a:noFill/>
        </p:spPr>
        <p:txBody>
          <a:bodyPr anchor="t"/>
          <a:lstStyle>
            <a:lvl1pPr>
              <a:defRPr sz="9500" spc="-2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One row</a:t>
            </a:r>
            <a:endParaRPr lang="en-GB" dirty="0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07CB774E-B24D-A350-19C0-3D5096BEDA6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31748" y="4323085"/>
            <a:ext cx="5279380" cy="987171"/>
          </a:xfrm>
        </p:spPr>
        <p:txBody>
          <a:bodyPr tIns="0"/>
          <a:lstStyle>
            <a:lvl1pPr>
              <a:lnSpc>
                <a:spcPct val="110000"/>
              </a:lnSpc>
              <a:defRPr b="0" i="0" spc="-30" baseline="0">
                <a:latin typeface="DM Sans" pitchFamily="2" charset="77"/>
              </a:defRPr>
            </a:lvl1pPr>
          </a:lstStyle>
          <a:p>
            <a:r>
              <a:rPr lang="en-SE" dirty="0"/>
              <a:t>Chapter pages have a fixed number of headline rows, pick another chapter page if you need another numer of rows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F41741E3-3C37-2473-E92C-327FA406998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031748" y="2284030"/>
            <a:ext cx="5279380" cy="557784"/>
          </a:xfrm>
        </p:spPr>
        <p:txBody>
          <a:bodyPr tIns="0" bIns="0" anchor="b"/>
          <a:lstStyle>
            <a:lvl1pPr>
              <a:lnSpc>
                <a:spcPct val="110000"/>
              </a:lnSpc>
              <a:defRPr sz="1900" b="0" i="0" cap="all" spc="200" baseline="0">
                <a:latin typeface="DM Sans" pitchFamily="2" charset="77"/>
              </a:defRPr>
            </a:lvl1pPr>
          </a:lstStyle>
          <a:p>
            <a:pPr lvl="0"/>
            <a:r>
              <a:rPr lang="en-GB" dirty="0"/>
              <a:t>Chapter 01</a:t>
            </a:r>
            <a:endParaRPr lang="en-SE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5F2B68-D4CE-1CCC-3981-B254AE4D7843}"/>
              </a:ext>
            </a:extLst>
          </p:cNvPr>
          <p:cNvSpPr>
            <a:spLocks noGrp="1"/>
          </p:cNvSpPr>
          <p:nvPr>
            <p:ph type="ftr" sz="quarter" idx="33"/>
          </p:nvPr>
        </p:nvSpPr>
        <p:spPr/>
        <p:txBody>
          <a:bodyPr/>
          <a:lstStyle/>
          <a:p>
            <a:r>
              <a:rPr lang="en-GB"/>
              <a:t>Sales ppt-template</a:t>
            </a:r>
            <a:endParaRPr lang="en-SE" dirty="0"/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0393469D-7C0F-49CD-59DE-7DE299DF9F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25174" y="6281398"/>
            <a:ext cx="746356" cy="1974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lvl1pPr algn="l">
              <a:defRPr sz="1000" b="0" i="0">
                <a:solidFill>
                  <a:schemeClr val="tx1"/>
                </a:solidFill>
                <a:latin typeface="DM Sans" pitchFamily="2" charset="77"/>
                <a:ea typeface="Red Hat Text" panose="02010303040201060303" pitchFamily="2" charset="0"/>
                <a:cs typeface="Red Hat Text" panose="02010303040201060303" pitchFamily="2" charset="0"/>
              </a:defRPr>
            </a:lvl1pPr>
          </a:lstStyle>
          <a:p>
            <a:fld id="{7FA5B5D5-F71F-4E9F-AA96-BC6793A0344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909379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esktop + key sentence big yellow shadow">
    <p:bg>
      <p:bgPr>
        <a:solidFill>
          <a:srgbClr val="FCECC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23205B-BAE9-E037-6896-75BAFEEBFD47}"/>
              </a:ext>
            </a:extLst>
          </p:cNvPr>
          <p:cNvSpPr>
            <a:spLocks noGrp="1"/>
          </p:cNvSpPr>
          <p:nvPr>
            <p:ph type="ftr" sz="quarter" idx="35"/>
          </p:nvPr>
        </p:nvSpPr>
        <p:spPr/>
        <p:txBody>
          <a:bodyPr/>
          <a:lstStyle/>
          <a:p>
            <a:r>
              <a:rPr lang="en-GB"/>
              <a:t>Sales ppt-template</a:t>
            </a:r>
            <a:endParaRPr lang="en-SE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D5FD98-BF44-9613-B6A1-55B2557303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25174" y="6281398"/>
            <a:ext cx="746356" cy="1974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lvl1pPr algn="l">
              <a:defRPr sz="1000" b="0" i="0">
                <a:solidFill>
                  <a:schemeClr val="tx1"/>
                </a:solidFill>
                <a:latin typeface="DM Sans" pitchFamily="2" charset="77"/>
                <a:ea typeface="Red Hat Text" panose="02010303040201060303" pitchFamily="2" charset="0"/>
                <a:cs typeface="Red Hat Text" panose="02010303040201060303" pitchFamily="2" charset="0"/>
              </a:defRPr>
            </a:lvl1pPr>
          </a:lstStyle>
          <a:p>
            <a:fld id="{7FA5B5D5-F71F-4E9F-AA96-BC6793A0344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148282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hapter one rows green">
    <p:bg>
      <p:bgPr>
        <a:solidFill>
          <a:srgbClr val="A7D5C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22CE7C08-2F00-1D0B-2E24-7D75AC5D3D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99047" y="3048001"/>
            <a:ext cx="8419273" cy="1082842"/>
          </a:xfrm>
          <a:noFill/>
        </p:spPr>
        <p:txBody>
          <a:bodyPr anchor="t"/>
          <a:lstStyle>
            <a:lvl1pPr>
              <a:defRPr sz="9500" spc="-2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One row</a:t>
            </a:r>
            <a:endParaRPr lang="en-GB" dirty="0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07CB774E-B24D-A350-19C0-3D5096BEDA6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31748" y="4323085"/>
            <a:ext cx="5279380" cy="987171"/>
          </a:xfrm>
        </p:spPr>
        <p:txBody>
          <a:bodyPr tIns="0"/>
          <a:lstStyle>
            <a:lvl1pPr>
              <a:lnSpc>
                <a:spcPct val="110000"/>
              </a:lnSpc>
              <a:defRPr b="0" i="0" spc="-30" baseline="0">
                <a:latin typeface="DM Sans" pitchFamily="2" charset="77"/>
              </a:defRPr>
            </a:lvl1pPr>
          </a:lstStyle>
          <a:p>
            <a:r>
              <a:rPr lang="en-SE" dirty="0"/>
              <a:t>Chapter pages have a fixed number of headline rows, pick another chapter page if you need another numer of rows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F41741E3-3C37-2473-E92C-327FA406998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031748" y="2284030"/>
            <a:ext cx="5279380" cy="557784"/>
          </a:xfrm>
        </p:spPr>
        <p:txBody>
          <a:bodyPr tIns="0" bIns="0" anchor="b"/>
          <a:lstStyle>
            <a:lvl1pPr>
              <a:lnSpc>
                <a:spcPct val="110000"/>
              </a:lnSpc>
              <a:defRPr sz="1900" b="0" i="0" cap="all" spc="200" baseline="0">
                <a:latin typeface="DM Sans" pitchFamily="2" charset="77"/>
              </a:defRPr>
            </a:lvl1pPr>
          </a:lstStyle>
          <a:p>
            <a:pPr lvl="0"/>
            <a:r>
              <a:rPr lang="en-GB" dirty="0"/>
              <a:t>Chapter 01</a:t>
            </a:r>
            <a:endParaRPr lang="en-SE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79F5BB1-63B2-63AD-93C8-CAD7F85BDC3B}"/>
              </a:ext>
            </a:extLst>
          </p:cNvPr>
          <p:cNvSpPr>
            <a:spLocks noGrp="1"/>
          </p:cNvSpPr>
          <p:nvPr>
            <p:ph type="ftr" sz="quarter" idx="33"/>
          </p:nvPr>
        </p:nvSpPr>
        <p:spPr/>
        <p:txBody>
          <a:bodyPr/>
          <a:lstStyle/>
          <a:p>
            <a:r>
              <a:rPr lang="en-GB"/>
              <a:t>Sales ppt-template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26379754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esktop big green shadow_">
    <p:bg>
      <p:bgPr>
        <a:solidFill>
          <a:srgbClr val="DCED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B4203C3-F718-D55A-8DDE-A761FD160E55}"/>
              </a:ext>
            </a:extLst>
          </p:cNvPr>
          <p:cNvSpPr>
            <a:spLocks noGrp="1"/>
          </p:cNvSpPr>
          <p:nvPr>
            <p:ph type="ftr" sz="quarter" idx="36"/>
          </p:nvPr>
        </p:nvSpPr>
        <p:spPr/>
        <p:txBody>
          <a:bodyPr/>
          <a:lstStyle/>
          <a:p>
            <a:r>
              <a:rPr lang="en-GB"/>
              <a:t>Sales ppt-template</a:t>
            </a:r>
            <a:endParaRPr lang="en-SE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20A6F81D-3DB6-8932-2110-6C685E691A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25174" y="6281398"/>
            <a:ext cx="746356" cy="1974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lvl1pPr algn="l">
              <a:defRPr sz="1000" b="0" i="0">
                <a:solidFill>
                  <a:schemeClr val="tx1"/>
                </a:solidFill>
                <a:latin typeface="DM Sans" pitchFamily="2" charset="77"/>
                <a:ea typeface="Red Hat Text" panose="02010303040201060303" pitchFamily="2" charset="0"/>
                <a:cs typeface="Red Hat Text" panose="02010303040201060303" pitchFamily="2" charset="0"/>
              </a:defRPr>
            </a:lvl1pPr>
          </a:lstStyle>
          <a:p>
            <a:fld id="{7FA5B5D5-F71F-4E9F-AA96-BC6793A0344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001801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hapter one row blue">
    <p:bg>
      <p:bgPr>
        <a:solidFill>
          <a:srgbClr val="A1D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22CE7C08-2F00-1D0B-2E24-7D75AC5D3D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99047" y="3048001"/>
            <a:ext cx="8419273" cy="1082842"/>
          </a:xfrm>
          <a:noFill/>
        </p:spPr>
        <p:txBody>
          <a:bodyPr anchor="t"/>
          <a:lstStyle>
            <a:lvl1pPr>
              <a:defRPr sz="9500" spc="-2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One row</a:t>
            </a:r>
            <a:endParaRPr lang="en-GB" dirty="0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07CB774E-B24D-A350-19C0-3D5096BEDA6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31748" y="4323085"/>
            <a:ext cx="5279380" cy="987171"/>
          </a:xfrm>
        </p:spPr>
        <p:txBody>
          <a:bodyPr tIns="0"/>
          <a:lstStyle>
            <a:lvl1pPr>
              <a:lnSpc>
                <a:spcPct val="110000"/>
              </a:lnSpc>
              <a:defRPr b="0" i="0" spc="-30" baseline="0">
                <a:latin typeface="DM Sans" pitchFamily="2" charset="77"/>
              </a:defRPr>
            </a:lvl1pPr>
          </a:lstStyle>
          <a:p>
            <a:r>
              <a:rPr lang="en-SE" dirty="0"/>
              <a:t>Chapter pages have a fixed number of headline rows, pick another chapter page if you need another numer of rows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F41741E3-3C37-2473-E92C-327FA406998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031748" y="2284030"/>
            <a:ext cx="5279380" cy="557784"/>
          </a:xfrm>
        </p:spPr>
        <p:txBody>
          <a:bodyPr tIns="0" bIns="0" anchor="b"/>
          <a:lstStyle>
            <a:lvl1pPr>
              <a:lnSpc>
                <a:spcPct val="110000"/>
              </a:lnSpc>
              <a:defRPr sz="1900" b="0" i="0" cap="all" spc="200" baseline="0">
                <a:latin typeface="DM Sans" pitchFamily="2" charset="77"/>
              </a:defRPr>
            </a:lvl1pPr>
          </a:lstStyle>
          <a:p>
            <a:pPr lvl="0"/>
            <a:r>
              <a:rPr lang="en-GB" dirty="0"/>
              <a:t>Chapter 01</a:t>
            </a:r>
            <a:endParaRPr lang="en-SE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898D684-889B-FB20-AD8A-3217C4965157}"/>
              </a:ext>
            </a:extLst>
          </p:cNvPr>
          <p:cNvSpPr>
            <a:spLocks noGrp="1"/>
          </p:cNvSpPr>
          <p:nvPr>
            <p:ph type="ftr" sz="quarter" idx="33"/>
          </p:nvPr>
        </p:nvSpPr>
        <p:spPr/>
        <p:txBody>
          <a:bodyPr/>
          <a:lstStyle/>
          <a:p>
            <a:r>
              <a:rPr lang="en-GB"/>
              <a:t>Sales ppt-template</a:t>
            </a:r>
            <a:endParaRPr lang="en-SE" dirty="0"/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21DAEBC3-CEE0-4DA5-8502-8956EE481E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25174" y="6281398"/>
            <a:ext cx="746356" cy="1974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lvl1pPr algn="l">
              <a:defRPr sz="1000" b="0" i="0">
                <a:solidFill>
                  <a:schemeClr val="tx1"/>
                </a:solidFill>
                <a:latin typeface="DM Sans" pitchFamily="2" charset="77"/>
                <a:ea typeface="Red Hat Text" panose="02010303040201060303" pitchFamily="2" charset="0"/>
                <a:cs typeface="Red Hat Text" panose="02010303040201060303" pitchFamily="2" charset="0"/>
              </a:defRPr>
            </a:lvl1pPr>
          </a:lstStyle>
          <a:p>
            <a:fld id="{7FA5B5D5-F71F-4E9F-AA96-BC6793A0344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868323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esktop big blue shadow">
    <p:bg>
      <p:bgPr>
        <a:solidFill>
          <a:srgbClr val="DEF2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B4203C3-F718-D55A-8DDE-A761FD160E55}"/>
              </a:ext>
            </a:extLst>
          </p:cNvPr>
          <p:cNvSpPr>
            <a:spLocks noGrp="1"/>
          </p:cNvSpPr>
          <p:nvPr>
            <p:ph type="ftr" sz="quarter" idx="36"/>
          </p:nvPr>
        </p:nvSpPr>
        <p:spPr/>
        <p:txBody>
          <a:bodyPr/>
          <a:lstStyle/>
          <a:p>
            <a:r>
              <a:rPr lang="en-GB"/>
              <a:t>Sales ppt-template</a:t>
            </a:r>
            <a:endParaRPr lang="en-SE" dirty="0"/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4B4256BA-9243-B633-0331-A2EA41662F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25174" y="6281398"/>
            <a:ext cx="746356" cy="1974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lvl1pPr algn="l">
              <a:defRPr sz="1000" b="0" i="0">
                <a:solidFill>
                  <a:schemeClr val="tx1"/>
                </a:solidFill>
                <a:latin typeface="DM Sans" pitchFamily="2" charset="77"/>
                <a:ea typeface="Red Hat Text" panose="02010303040201060303" pitchFamily="2" charset="0"/>
                <a:cs typeface="Red Hat Text" panose="02010303040201060303" pitchFamily="2" charset="0"/>
              </a:defRPr>
            </a:lvl1pPr>
          </a:lstStyle>
          <a:p>
            <a:fld id="{7FA5B5D5-F71F-4E9F-AA96-BC6793A0344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275051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End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04B44E-D11E-4A1D-84F5-B31B1C3EB0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5340" y="2426065"/>
            <a:ext cx="5890260" cy="1574435"/>
          </a:xfrm>
        </p:spPr>
        <p:txBody>
          <a:bodyPr lIns="0"/>
          <a:lstStyle>
            <a:lvl1pPr>
              <a:defRPr/>
            </a:lvl1pPr>
          </a:lstStyle>
          <a:p>
            <a:pPr lvl="0"/>
            <a:r>
              <a:rPr lang="en-US" dirty="0"/>
              <a:t>End slide</a:t>
            </a:r>
            <a:br>
              <a:rPr lang="en-US" dirty="0"/>
            </a:br>
            <a:br>
              <a:rPr lang="en-US" dirty="0"/>
            </a:br>
            <a:endParaRPr lang="en-GB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A07EF781-E926-4B7A-81EB-A626748AAA7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11224" y="1145172"/>
            <a:ext cx="2136775" cy="433385"/>
          </a:xfrm>
          <a:prstGeom prst="rect">
            <a:avLst/>
          </a:prstGeom>
        </p:spPr>
      </p:pic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6F63A55D-25D1-4AE3-AD22-6057159AF89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005638" y="1219200"/>
            <a:ext cx="4576762" cy="5637213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icon to insert illustration OR</a:t>
            </a:r>
            <a:br>
              <a:rPr lang="en-US" dirty="0"/>
            </a:br>
            <a:br>
              <a:rPr lang="en-US" dirty="0"/>
            </a:br>
            <a:r>
              <a:rPr lang="en-US" dirty="0"/>
              <a:t>Copy and paste an illustration into this placeholder from another slide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EFBC2DB0-4062-CC44-A7F3-C73B190EE18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15340" y="4234333"/>
            <a:ext cx="5890260" cy="1758253"/>
          </a:xfrm>
          <a:prstGeom prst="rect">
            <a:avLst/>
          </a:prstGeom>
        </p:spPr>
        <p:txBody>
          <a:bodyPr lIns="0"/>
          <a:lstStyle>
            <a:lvl1pPr>
              <a:defRPr/>
            </a:lvl1pPr>
          </a:lstStyle>
          <a:p>
            <a:pPr lvl="0"/>
            <a:r>
              <a:rPr lang="en-US" dirty="0"/>
              <a:t>Optional copy</a:t>
            </a:r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8B6CD17F-EE79-4059-A97A-D5D21FAC163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1224" y="1145172"/>
            <a:ext cx="2136775" cy="433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7775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3" pos="514">
          <p15:clr>
            <a:srgbClr val="FFFFFF"/>
          </p15:clr>
        </p15:guide>
        <p15:guide id="4" orient="horz" pos="1525">
          <p15:clr>
            <a:srgbClr val="FFFFFF"/>
          </p15:clr>
        </p15:guide>
      </p15:sldGuideLst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(Light Green)">
    <p:bg>
      <p:bgPr>
        <a:solidFill>
          <a:srgbClr val="DCED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ooter Placeholder 4">
            <a:extLst>
              <a:ext uri="{FF2B5EF4-FFF2-40B4-BE49-F238E27FC236}">
                <a16:creationId xmlns:a16="http://schemas.microsoft.com/office/drawing/2014/main" id="{9C79AE30-FA9C-864A-8C87-49CBEA1CFD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2045" y="6542851"/>
            <a:ext cx="5009824" cy="21199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3" name="Slide Number Placeholder 5">
            <a:extLst>
              <a:ext uri="{FF2B5EF4-FFF2-40B4-BE49-F238E27FC236}">
                <a16:creationId xmlns:a16="http://schemas.microsoft.com/office/drawing/2014/main" id="{6A1B3E27-8A2F-8B44-AAD8-FB8A48C609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68281" y="6538160"/>
            <a:ext cx="527857" cy="21199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7FA5B5D5-F71F-4E9F-AA96-BC6793A03446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5" name="Title 2">
            <a:extLst>
              <a:ext uri="{FF2B5EF4-FFF2-40B4-BE49-F238E27FC236}">
                <a16:creationId xmlns:a16="http://schemas.microsoft.com/office/drawing/2014/main" id="{158917B5-C140-5A4B-B812-0EF30806E4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3214" y="303214"/>
            <a:ext cx="8682036" cy="53833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Enter a headline for the slide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1E741C24-95E1-BF4C-9AA8-7BAD7E836AF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03214" y="960242"/>
            <a:ext cx="8682036" cy="477490"/>
          </a:xfrm>
        </p:spPr>
        <p:txBody>
          <a:bodyPr lIns="0"/>
          <a:lstStyle>
            <a:lvl1pPr>
              <a:defRPr sz="2400">
                <a:solidFill>
                  <a:schemeClr val="tx2"/>
                </a:solidFill>
              </a:defRPr>
            </a:lvl1pPr>
            <a:lvl2pPr>
              <a:defRPr sz="1600">
                <a:solidFill>
                  <a:schemeClr val="tx2"/>
                </a:solidFill>
              </a:defRPr>
            </a:lvl2pPr>
            <a:lvl3pPr>
              <a:defRPr sz="1400">
                <a:solidFill>
                  <a:schemeClr val="tx2"/>
                </a:solidFill>
              </a:defRPr>
            </a:lvl3pPr>
            <a:lvl4pPr>
              <a:defRPr sz="1200">
                <a:solidFill>
                  <a:schemeClr val="tx2"/>
                </a:solidFill>
              </a:defRPr>
            </a:lvl4pPr>
            <a:lvl5pPr>
              <a:defRPr sz="12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Enter one line of subtitle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4C9B0F11-928D-A765-4891-053BB7A1032A}"/>
              </a:ext>
            </a:extLst>
          </p:cNvPr>
          <p:cNvSpPr txBox="1">
            <a:spLocks/>
          </p:cNvSpPr>
          <p:nvPr userDrawn="1"/>
        </p:nvSpPr>
        <p:spPr>
          <a:xfrm>
            <a:off x="207180" y="6516835"/>
            <a:ext cx="5009824" cy="2119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>
                <a:solidFill>
                  <a:srgbClr val="272727"/>
                </a:solidFill>
                <a:latin typeface="Helvetica Neue"/>
              </a:rPr>
              <a:t>Copyright © 2025 Sinch. All rights reserved. | CONFIDENTIAL</a:t>
            </a:r>
          </a:p>
        </p:txBody>
      </p:sp>
    </p:spTree>
    <p:extLst>
      <p:ext uri="{BB962C8B-B14F-4D97-AF65-F5344CB8AC3E}">
        <p14:creationId xmlns:p14="http://schemas.microsoft.com/office/powerpoint/2010/main" val="3299481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(Light Yellow)">
    <p:bg>
      <p:bgPr>
        <a:solidFill>
          <a:srgbClr val="FCECC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ooter Placeholder 4">
            <a:extLst>
              <a:ext uri="{FF2B5EF4-FFF2-40B4-BE49-F238E27FC236}">
                <a16:creationId xmlns:a16="http://schemas.microsoft.com/office/drawing/2014/main" id="{FF7011EA-4417-D049-92A3-FA24403681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2045" y="6542851"/>
            <a:ext cx="5009824" cy="21199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3" name="Slide Number Placeholder 5">
            <a:extLst>
              <a:ext uri="{FF2B5EF4-FFF2-40B4-BE49-F238E27FC236}">
                <a16:creationId xmlns:a16="http://schemas.microsoft.com/office/drawing/2014/main" id="{33760F97-EF86-DA40-BF0C-DEB1C5C47E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68281" y="6538160"/>
            <a:ext cx="527857" cy="21199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7FA5B5D5-F71F-4E9F-AA96-BC6793A03446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5" name="Title 2">
            <a:extLst>
              <a:ext uri="{FF2B5EF4-FFF2-40B4-BE49-F238E27FC236}">
                <a16:creationId xmlns:a16="http://schemas.microsoft.com/office/drawing/2014/main" id="{596B605B-B556-954C-A3C0-DCD49D229A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3214" y="303214"/>
            <a:ext cx="8682036" cy="53833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Enter a headline for the slide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582FC969-29CB-CA4D-8CB5-A71F48A7CC2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03214" y="960242"/>
            <a:ext cx="8682036" cy="477490"/>
          </a:xfrm>
        </p:spPr>
        <p:txBody>
          <a:bodyPr lIns="0"/>
          <a:lstStyle>
            <a:lvl1pPr>
              <a:defRPr sz="2400">
                <a:solidFill>
                  <a:schemeClr val="tx2"/>
                </a:solidFill>
              </a:defRPr>
            </a:lvl1pPr>
            <a:lvl2pPr>
              <a:defRPr sz="1600">
                <a:solidFill>
                  <a:schemeClr val="tx2"/>
                </a:solidFill>
              </a:defRPr>
            </a:lvl2pPr>
            <a:lvl3pPr>
              <a:defRPr sz="1400">
                <a:solidFill>
                  <a:schemeClr val="tx2"/>
                </a:solidFill>
              </a:defRPr>
            </a:lvl3pPr>
            <a:lvl4pPr>
              <a:defRPr sz="1200">
                <a:solidFill>
                  <a:schemeClr val="tx2"/>
                </a:solidFill>
              </a:defRPr>
            </a:lvl4pPr>
            <a:lvl5pPr>
              <a:defRPr sz="12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Enter one line of subtitle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60370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258EC79-F416-4E3D-A67E-4A13E800458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22251" y="2121367"/>
            <a:ext cx="5634038" cy="1712037"/>
          </a:xfrm>
          <a:prstGeom prst="rect">
            <a:avLst/>
          </a:prstGeom>
        </p:spPr>
        <p:txBody>
          <a:bodyPr anchor="t"/>
          <a:lstStyle>
            <a:lvl1pPr algn="l">
              <a:lnSpc>
                <a:spcPct val="82000"/>
              </a:lnSpc>
              <a:defRPr sz="6400" spc="-30" baseline="0">
                <a:latin typeface="Host Grotesk SemiBold" panose="020B0504030402000203" pitchFamily="34" charset="0"/>
              </a:defRPr>
            </a:lvl1pPr>
          </a:lstStyle>
          <a:p>
            <a:r>
              <a:rPr lang="en-US"/>
              <a:t>Short title on two rows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B04F11C-8931-4F2C-862F-B58C9926FB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2251" y="4000501"/>
            <a:ext cx="5634038" cy="138112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2000" spc="-4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964F6B1-10EC-43D7-8A6F-B43A304B59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0751E-71BC-4B75-B4D8-70FCACA2C098}" type="datetime1">
              <a:rPr lang="en-US" smtClean="0"/>
              <a:t>9/17/2026</a:t>
            </a:fld>
            <a:endParaRPr lang="en-US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37ACD31-1B3B-4C51-AAAF-B74C576BA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Date 2025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1FD2A41-9C0C-486B-814D-D78D722ED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en-US" smtClean="0"/>
              <a:t>‹#›</a:t>
            </a:fld>
            <a:endParaRPr lang="en-US"/>
          </a:p>
        </p:txBody>
      </p:sp>
      <p:pic>
        <p:nvPicPr>
          <p:cNvPr id="44" name="Graphic 43">
            <a:extLst>
              <a:ext uri="{FF2B5EF4-FFF2-40B4-BE49-F238E27FC236}">
                <a16:creationId xmlns:a16="http://schemas.microsoft.com/office/drawing/2014/main" id="{FDA0C664-1699-E9B9-7DF1-55E98EFC49D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14312" y="258271"/>
            <a:ext cx="1902620" cy="406047"/>
          </a:xfrm>
          <a:prstGeom prst="rect">
            <a:avLst/>
          </a:prstGeom>
        </p:spPr>
      </p:pic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6EB8854-4548-F033-B270-2294C48225C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145338" y="681040"/>
            <a:ext cx="4822824" cy="5873748"/>
          </a:xfrm>
          <a:prstGeom prst="roundRect">
            <a:avLst>
              <a:gd name="adj" fmla="val 3500"/>
            </a:avLst>
          </a:prstGeo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491AA875-776C-69E8-B2EE-8BC3B35CFD9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22251" y="1816894"/>
            <a:ext cx="1417775" cy="169277"/>
          </a:xfrm>
        </p:spPr>
        <p:txBody>
          <a:bodyPr wrap="none" lIns="180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100" cap="all" spc="17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err="1"/>
              <a:t>Microtitle</a:t>
            </a:r>
            <a:endParaRPr lang="en-US"/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2562EECC-0DF6-27D3-67C8-79C64059585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23839" y="5722621"/>
            <a:ext cx="2843211" cy="327026"/>
          </a:xfrm>
        </p:spPr>
        <p:txBody>
          <a:bodyPr/>
          <a:lstStyle>
            <a:lvl1pPr marL="0" indent="0">
              <a:lnSpc>
                <a:spcPct val="110000"/>
              </a:lnSpc>
              <a:spcBef>
                <a:spcPts val="225"/>
              </a:spcBef>
              <a:spcAft>
                <a:spcPts val="225"/>
              </a:spcAft>
              <a:buNone/>
              <a:defRPr sz="2000" spc="-40">
                <a:solidFill>
                  <a:schemeClr val="tx1"/>
                </a:solidFill>
                <a:latin typeface="+mj-lt"/>
              </a:defRPr>
            </a:lvl1pPr>
            <a:lvl2pPr marL="0" indent="0">
              <a:spcBef>
                <a:spcPts val="225"/>
              </a:spcBef>
              <a:buNone/>
              <a:defRPr b="0">
                <a:solidFill>
                  <a:schemeClr val="tx2"/>
                </a:solidFill>
              </a:defRPr>
            </a:lvl2pPr>
            <a:lvl4pPr marL="343350" indent="-285750">
              <a:buFont typeface="Arial" panose="020B0604020202020204" pitchFamily="34" charset="0"/>
              <a:buChar char="•"/>
              <a:defRPr/>
            </a:lvl4pPr>
          </a:lstStyle>
          <a:p>
            <a:pPr lvl="0"/>
            <a:r>
              <a:rPr lang="en-US"/>
              <a:t>Author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D107CFFB-DD7E-C562-5891-D5FA7754F0F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2250" y="6049647"/>
            <a:ext cx="2844800" cy="505142"/>
          </a:xfrm>
        </p:spPr>
        <p:txBody>
          <a:bodyPr/>
          <a:lstStyle>
            <a:lvl1pPr marL="0" indent="0">
              <a:lnSpc>
                <a:spcPct val="110000"/>
              </a:lnSpc>
              <a:spcBef>
                <a:spcPts val="225"/>
              </a:spcBef>
              <a:spcAft>
                <a:spcPts val="225"/>
              </a:spcAft>
              <a:buNone/>
              <a:defRPr sz="1600" spc="-40">
                <a:solidFill>
                  <a:schemeClr val="tx2"/>
                </a:solidFill>
                <a:latin typeface="+mn-lt"/>
              </a:defRPr>
            </a:lvl1pPr>
            <a:lvl2pPr marL="0" indent="0">
              <a:spcBef>
                <a:spcPts val="225"/>
              </a:spcBef>
              <a:buNone/>
              <a:defRPr sz="1600" b="0">
                <a:solidFill>
                  <a:schemeClr val="tx2"/>
                </a:solidFill>
              </a:defRPr>
            </a:lvl2pPr>
            <a:lvl4pPr marL="343350" indent="-285750">
              <a:buFont typeface="Arial" panose="020B0604020202020204" pitchFamily="34" charset="0"/>
              <a:buChar char="•"/>
              <a:defRPr/>
            </a:lvl4pPr>
          </a:lstStyle>
          <a:p>
            <a:pPr lvl="0"/>
            <a:r>
              <a:rPr lang="en-US"/>
              <a:t>Job Position</a:t>
            </a:r>
            <a:br>
              <a:rPr lang="en-US"/>
            </a:br>
            <a:r>
              <a:rPr lang="en-US"/>
              <a:t>Company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DC983F0-C273-A1A5-E7B7-CF9287F8FD12}"/>
              </a:ext>
            </a:extLst>
          </p:cNvPr>
          <p:cNvSpPr txBox="1"/>
          <p:nvPr userDrawn="1"/>
        </p:nvSpPr>
        <p:spPr>
          <a:xfrm rot="5400000">
            <a:off x="11607911" y="3407150"/>
            <a:ext cx="961802" cy="8419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sz="600" b="0" spc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©2026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247728962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258EC79-F416-4E3D-A67E-4A13E800458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22251" y="2239114"/>
            <a:ext cx="5634038" cy="1351811"/>
          </a:xfrm>
          <a:prstGeom prst="rect">
            <a:avLst/>
          </a:prstGeom>
        </p:spPr>
        <p:txBody>
          <a:bodyPr anchor="b"/>
          <a:lstStyle>
            <a:lvl1pPr algn="l">
              <a:lnSpc>
                <a:spcPct val="82000"/>
              </a:lnSpc>
              <a:spcBef>
                <a:spcPts val="0"/>
              </a:spcBef>
              <a:defRPr sz="5000" spc="-10" baseline="0">
                <a:solidFill>
                  <a:schemeClr val="tx1"/>
                </a:solidFill>
                <a:latin typeface="Host Grotesk SemiBold" panose="020B0504030402000203" pitchFamily="34" charset="0"/>
              </a:defRPr>
            </a:lvl1pPr>
          </a:lstStyle>
          <a:p>
            <a:r>
              <a:rPr lang="en-US"/>
              <a:t>Short title</a:t>
            </a:r>
            <a:br>
              <a:rPr lang="en-US"/>
            </a:br>
            <a:r>
              <a:rPr lang="en-US"/>
              <a:t>on two rows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B04F11C-8931-4F2C-862F-B58C9926FB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2251" y="3749995"/>
            <a:ext cx="5634038" cy="1617346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2000" spc="-4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964F6B1-10EC-43D7-8A6F-B43A304B59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68D5C-6051-4500-8C53-EA347324118D}" type="datetime1">
              <a:rPr lang="en-US" smtClean="0"/>
              <a:t>9/17/2026</a:t>
            </a:fld>
            <a:endParaRPr lang="en-US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37ACD31-1B3B-4C51-AAAF-B74C576BA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Date 2025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1FD2A41-9C0C-486B-814D-D78D722ED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6EB8854-4548-F033-B270-2294C48225C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145338" y="681042"/>
            <a:ext cx="4822824" cy="5873746"/>
          </a:xfrm>
          <a:prstGeom prst="roundRect">
            <a:avLst>
              <a:gd name="adj" fmla="val 3500"/>
            </a:avLst>
          </a:prstGeo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491AA875-776C-69E8-B2EE-8BC3B35CFD9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22251" y="1816894"/>
            <a:ext cx="1417775" cy="169277"/>
          </a:xfrm>
        </p:spPr>
        <p:txBody>
          <a:bodyPr wrap="none" lIns="180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100" cap="all" spc="17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err="1"/>
              <a:t>Microtitle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56999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24E8AE-3317-3E77-A602-81BCE5FC01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2250" y="1695450"/>
            <a:ext cx="2844800" cy="530225"/>
          </a:xfrm>
        </p:spPr>
        <p:txBody>
          <a:bodyPr/>
          <a:lstStyle>
            <a:lvl1pPr>
              <a:defRPr sz="3400">
                <a:solidFill>
                  <a:schemeClr val="bg2"/>
                </a:solidFill>
              </a:defRPr>
            </a:lvl1pPr>
          </a:lstStyle>
          <a:p>
            <a:r>
              <a:rPr lang="en-US"/>
              <a:t>Agenda title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013572C-683E-9627-4500-7CED74AACF4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46CCC77-1A5D-495A-A032-F73DB7A4441E}" type="datetime1">
              <a:rPr lang="en-US" smtClean="0"/>
              <a:t>9/17/2026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2F26CC09-447E-68F7-B819-33F6B831F4E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Date 2025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775501A-769D-9A2E-51E3-B60F67AE397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086683-F536-42AB-ABBC-F4803DFE8DB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0E3AE5-BFE7-4132-2427-72C11E5F293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189288" y="1695449"/>
            <a:ext cx="8778875" cy="4860917"/>
          </a:xfrm>
        </p:spPr>
        <p:txBody>
          <a:bodyPr/>
          <a:lstStyle>
            <a:lvl1pPr marL="508000" indent="-508000">
              <a:spcAft>
                <a:spcPts val="513"/>
              </a:spcAft>
              <a:buClr>
                <a:schemeClr val="bg2"/>
              </a:buClr>
              <a:buFont typeface="+mj-lt"/>
              <a:buAutoNum type="arabicPeriod"/>
              <a:defRPr sz="2000">
                <a:solidFill>
                  <a:schemeClr val="tx1"/>
                </a:solidFill>
                <a:latin typeface="+mj-lt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Agenda item</a:t>
            </a:r>
          </a:p>
        </p:txBody>
      </p:sp>
    </p:spTree>
    <p:extLst>
      <p:ext uri="{BB962C8B-B14F-4D97-AF65-F5344CB8AC3E}">
        <p14:creationId xmlns:p14="http://schemas.microsoft.com/office/powerpoint/2010/main" val="197539076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70080C-2365-A4AD-E5A8-5C90B15EC3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2251" y="2226997"/>
            <a:ext cx="11745912" cy="43293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F934310-BF3D-8A57-BCBB-6BEE2BB112FF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222251" y="1369415"/>
            <a:ext cx="11745912" cy="326821"/>
          </a:xfrm>
        </p:spPr>
        <p:txBody>
          <a:bodyPr wrap="square" anchor="t">
            <a:spAutoFit/>
          </a:bodyPr>
          <a:lstStyle>
            <a:lvl1pPr marL="0" indent="0">
              <a:buNone/>
              <a:defRPr sz="2000" b="0" spc="-3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F163CFA5-4099-C202-47DE-D831CD64434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22251" y="6391410"/>
            <a:ext cx="4645025" cy="163378"/>
          </a:xfrm>
        </p:spPr>
        <p:txBody>
          <a:bodyPr wrap="square">
            <a:spAutoFit/>
          </a:bodyPr>
          <a:lstStyle>
            <a:lvl1pPr marL="0" indent="0">
              <a:lnSpc>
                <a:spcPct val="110000"/>
              </a:lnSpc>
              <a:spcBef>
                <a:spcPts val="225"/>
              </a:spcBef>
              <a:spcAft>
                <a:spcPts val="225"/>
              </a:spcAft>
              <a:buNone/>
              <a:defRPr sz="1000" spc="-20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/>
              <a:t>Footnote: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ECC3D6F4-B48A-8003-0AB3-0D218D80F24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2250" y="685800"/>
            <a:ext cx="11745911" cy="601655"/>
          </a:xfrm>
        </p:spPr>
        <p:txBody>
          <a:bodyPr tIns="64800"/>
          <a:lstStyle>
            <a:lvl1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5000" spc="-60" baseline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3400" spc="-60" baseline="0">
                <a:solidFill>
                  <a:schemeClr val="tx1"/>
                </a:solidFill>
                <a:latin typeface="+mj-lt"/>
              </a:defRPr>
            </a:lvl2pPr>
            <a:lvl3pPr marL="0" indent="0">
              <a:lnSpc>
                <a:spcPct val="90000"/>
              </a:lnSpc>
              <a:buNone/>
              <a:defRPr sz="2900" spc="-10" baseline="0">
                <a:solidFill>
                  <a:schemeClr val="tx1"/>
                </a:solidFill>
                <a:latin typeface="+mj-lt"/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H2</a:t>
            </a:r>
          </a:p>
          <a:p>
            <a:pPr lvl="1"/>
            <a:r>
              <a:rPr lang="en-US"/>
              <a:t>H3</a:t>
            </a:r>
          </a:p>
          <a:p>
            <a:pPr lvl="2"/>
            <a:r>
              <a:rPr lang="en-US"/>
              <a:t>H4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993A335-9B94-E918-53A0-D997C029FB16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82F7C616-C2F3-4C0D-A346-C787553C963B}" type="datetime1">
              <a:rPr lang="en-US" smtClean="0"/>
              <a:t>9/17/2026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E8E3A84-A36F-184B-E930-25BC174C32D2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Date 2025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4BF800B-9AB9-1F18-5BDD-E8C7097B69B6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AE086683-F536-42AB-ABBC-F4803DFE8DBC}" type="slidenum">
              <a:rPr lang="en-US" smtClean="0"/>
              <a:pPr/>
              <a:t>‹#›</a:t>
            </a:fld>
            <a:endParaRPr lang="en-US" sz="700"/>
          </a:p>
        </p:txBody>
      </p:sp>
    </p:spTree>
    <p:extLst>
      <p:ext uri="{BB962C8B-B14F-4D97-AF65-F5344CB8AC3E}">
        <p14:creationId xmlns:p14="http://schemas.microsoft.com/office/powerpoint/2010/main" val="393040513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70080C-2365-A4AD-E5A8-5C90B15EC3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2251" y="2224090"/>
            <a:ext cx="5873749" cy="43306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F934310-BF3D-8A57-BCBB-6BEE2BB112FF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222250" y="1369414"/>
            <a:ext cx="11745912" cy="326821"/>
          </a:xfrm>
        </p:spPr>
        <p:txBody>
          <a:bodyPr wrap="square" anchor="t">
            <a:spAutoFit/>
          </a:bodyPr>
          <a:lstStyle>
            <a:lvl1pPr marL="0" indent="0">
              <a:buNone/>
              <a:defRPr sz="2000" b="0" spc="-3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013572C-683E-9627-4500-7CED74AACF4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5A24401-8524-4B1A-A163-9B08773D09AB}" type="datetime1">
              <a:rPr lang="en-US" smtClean="0"/>
              <a:t>9/17/2026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2F26CC09-447E-68F7-B819-33F6B831F4E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Date 2025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775501A-769D-9A2E-51E3-B60F67AE397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086683-F536-42AB-ABBC-F4803DFE8DB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DFDB433-BBC2-A495-BD04-8755B05E1E42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6094414" y="2224090"/>
            <a:ext cx="5873749" cy="43306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EE9CFC37-78D2-1655-09E3-7BBBE0CD3F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22251" y="6391410"/>
            <a:ext cx="4645025" cy="163378"/>
          </a:xfrm>
        </p:spPr>
        <p:txBody>
          <a:bodyPr wrap="square">
            <a:spAutoFit/>
          </a:bodyPr>
          <a:lstStyle>
            <a:lvl1pPr marL="0" indent="0">
              <a:lnSpc>
                <a:spcPct val="110000"/>
              </a:lnSpc>
              <a:spcBef>
                <a:spcPts val="225"/>
              </a:spcBef>
              <a:spcAft>
                <a:spcPts val="225"/>
              </a:spcAft>
              <a:buNone/>
              <a:defRPr sz="1000" spc="-20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/>
              <a:t>Footnote: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74672C0-B446-9464-6D37-0D9AA7A1366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2250" y="685800"/>
            <a:ext cx="11745911" cy="601655"/>
          </a:xfrm>
        </p:spPr>
        <p:txBody>
          <a:bodyPr tIns="64800"/>
          <a:lstStyle>
            <a:lvl1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5000" spc="-60" baseline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3400" spc="-60" baseline="0">
                <a:solidFill>
                  <a:schemeClr val="tx1"/>
                </a:solidFill>
                <a:latin typeface="+mj-lt"/>
              </a:defRPr>
            </a:lvl2pPr>
            <a:lvl3pPr marL="0" indent="0">
              <a:lnSpc>
                <a:spcPct val="90000"/>
              </a:lnSpc>
              <a:buNone/>
              <a:defRPr sz="2900" spc="-10" baseline="0">
                <a:solidFill>
                  <a:schemeClr val="tx1"/>
                </a:solidFill>
                <a:latin typeface="+mj-lt"/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H2</a:t>
            </a:r>
          </a:p>
          <a:p>
            <a:pPr lvl="1"/>
            <a:r>
              <a:rPr lang="en-US"/>
              <a:t>H3</a:t>
            </a:r>
          </a:p>
          <a:p>
            <a:pPr lvl="2"/>
            <a:r>
              <a:rPr lang="en-US"/>
              <a:t>H4</a:t>
            </a:r>
          </a:p>
        </p:txBody>
      </p:sp>
    </p:spTree>
    <p:extLst>
      <p:ext uri="{BB962C8B-B14F-4D97-AF65-F5344CB8AC3E}">
        <p14:creationId xmlns:p14="http://schemas.microsoft.com/office/powerpoint/2010/main" val="369312672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70080C-2365-A4AD-E5A8-5C90B15EC3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2251" y="2224091"/>
            <a:ext cx="3916800" cy="43322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F934310-BF3D-8A57-BCBB-6BEE2BB112FF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222251" y="1369414"/>
            <a:ext cx="11745911" cy="326821"/>
          </a:xfrm>
        </p:spPr>
        <p:txBody>
          <a:bodyPr wrap="square" anchor="t">
            <a:spAutoFit/>
          </a:bodyPr>
          <a:lstStyle>
            <a:lvl1pPr marL="0" indent="0">
              <a:buNone/>
              <a:defRPr sz="2000" b="0" spc="-3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013572C-683E-9627-4500-7CED74AACF4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F2DFDE9-8407-43B0-914E-F3C3AFBB8D1B}" type="datetime1">
              <a:rPr lang="en-US" smtClean="0"/>
              <a:t>9/17/2026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2F26CC09-447E-68F7-B819-33F6B831F4E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Date 2025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775501A-769D-9A2E-51E3-B60F67AE397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086683-F536-42AB-ABBC-F4803DFE8DB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DFDB433-BBC2-A495-BD04-8755B05E1E42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4136807" y="2224091"/>
            <a:ext cx="3916800" cy="43322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DD54EFC-21F8-BA53-A99B-00040D7FE72F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8051362" y="2224091"/>
            <a:ext cx="3916800" cy="43322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8" name="Text Placeholder 14">
            <a:extLst>
              <a:ext uri="{FF2B5EF4-FFF2-40B4-BE49-F238E27FC236}">
                <a16:creationId xmlns:a16="http://schemas.microsoft.com/office/drawing/2014/main" id="{3B59D605-1235-DA3A-A5BD-E7818B31DE0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2251" y="6391410"/>
            <a:ext cx="4645025" cy="163378"/>
          </a:xfrm>
        </p:spPr>
        <p:txBody>
          <a:bodyPr wrap="square">
            <a:spAutoFit/>
          </a:bodyPr>
          <a:lstStyle>
            <a:lvl1pPr marL="0" indent="0">
              <a:lnSpc>
                <a:spcPct val="110000"/>
              </a:lnSpc>
              <a:spcBef>
                <a:spcPts val="225"/>
              </a:spcBef>
              <a:spcAft>
                <a:spcPts val="225"/>
              </a:spcAft>
              <a:buNone/>
              <a:defRPr sz="1000" spc="-20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/>
              <a:t>Footnote: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F4D0B7F0-18BC-EF2B-438F-0E2643C40CA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22250" y="685800"/>
            <a:ext cx="11745911" cy="601655"/>
          </a:xfrm>
        </p:spPr>
        <p:txBody>
          <a:bodyPr tIns="64800"/>
          <a:lstStyle>
            <a:lvl1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5000" spc="-60" baseline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3400" spc="-60" baseline="0">
                <a:solidFill>
                  <a:schemeClr val="tx1"/>
                </a:solidFill>
                <a:latin typeface="+mj-lt"/>
              </a:defRPr>
            </a:lvl2pPr>
            <a:lvl3pPr marL="0" indent="0">
              <a:lnSpc>
                <a:spcPct val="90000"/>
              </a:lnSpc>
              <a:buNone/>
              <a:defRPr sz="2900" spc="-10" baseline="0">
                <a:solidFill>
                  <a:schemeClr val="tx1"/>
                </a:solidFill>
                <a:latin typeface="+mj-lt"/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H2</a:t>
            </a:r>
          </a:p>
          <a:p>
            <a:pPr lvl="1"/>
            <a:r>
              <a:rPr lang="en-US"/>
              <a:t>H3</a:t>
            </a:r>
          </a:p>
          <a:p>
            <a:pPr lvl="2"/>
            <a:r>
              <a:rPr lang="en-US"/>
              <a:t>H4</a:t>
            </a:r>
          </a:p>
        </p:txBody>
      </p:sp>
    </p:spTree>
    <p:extLst>
      <p:ext uri="{BB962C8B-B14F-4D97-AF65-F5344CB8AC3E}">
        <p14:creationId xmlns:p14="http://schemas.microsoft.com/office/powerpoint/2010/main" val="399449281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70080C-2365-A4AD-E5A8-5C90B15EC3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2251" y="2224099"/>
            <a:ext cx="2937600" cy="43322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F934310-BF3D-8A57-BCBB-6BEE2BB112FF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222251" y="1369414"/>
            <a:ext cx="11745912" cy="326821"/>
          </a:xfrm>
        </p:spPr>
        <p:txBody>
          <a:bodyPr wrap="square" anchor="t">
            <a:spAutoFit/>
          </a:bodyPr>
          <a:lstStyle>
            <a:lvl1pPr marL="0" indent="0">
              <a:buNone/>
              <a:defRPr sz="2000" b="0" spc="-3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013572C-683E-9627-4500-7CED74AACF4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EDEAE57A-7B9A-4BDD-971C-A79317CBF9A8}" type="datetime1">
              <a:rPr lang="en-US" smtClean="0"/>
              <a:t>9/17/2026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2F26CC09-447E-68F7-B819-33F6B831F4E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Date 2025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775501A-769D-9A2E-51E3-B60F67AE397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086683-F536-42AB-ABBC-F4803DFE8DB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DFDB433-BBC2-A495-BD04-8755B05E1E42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3158355" y="2224099"/>
            <a:ext cx="2937600" cy="43322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DD54EFC-21F8-BA53-A99B-00040D7FE72F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6094459" y="2224099"/>
            <a:ext cx="2937600" cy="43322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7ABD57BA-6541-2655-884D-A553F16AACF0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9030562" y="2224099"/>
            <a:ext cx="2937600" cy="43322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245DB907-C333-EB64-4B3A-8E0CB45DC21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22251" y="6391410"/>
            <a:ext cx="4645025" cy="163378"/>
          </a:xfrm>
        </p:spPr>
        <p:txBody>
          <a:bodyPr wrap="square">
            <a:spAutoFit/>
          </a:bodyPr>
          <a:lstStyle>
            <a:lvl1pPr marL="0" indent="0">
              <a:lnSpc>
                <a:spcPct val="110000"/>
              </a:lnSpc>
              <a:spcBef>
                <a:spcPts val="225"/>
              </a:spcBef>
              <a:spcAft>
                <a:spcPts val="225"/>
              </a:spcAft>
              <a:buNone/>
              <a:defRPr sz="1000" spc="-20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/>
              <a:t>Footnote: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BE8279-20FB-721A-3FF1-01F4E4DFE88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22250" y="685800"/>
            <a:ext cx="11745911" cy="601655"/>
          </a:xfrm>
        </p:spPr>
        <p:txBody>
          <a:bodyPr tIns="64800"/>
          <a:lstStyle>
            <a:lvl1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5000" spc="-60" baseline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3400" spc="-60" baseline="0">
                <a:solidFill>
                  <a:schemeClr val="tx1"/>
                </a:solidFill>
                <a:latin typeface="+mj-lt"/>
              </a:defRPr>
            </a:lvl2pPr>
            <a:lvl3pPr marL="0" indent="0">
              <a:lnSpc>
                <a:spcPct val="90000"/>
              </a:lnSpc>
              <a:buNone/>
              <a:defRPr sz="2900" spc="-10" baseline="0">
                <a:solidFill>
                  <a:schemeClr val="tx1"/>
                </a:solidFill>
                <a:latin typeface="+mj-lt"/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H2</a:t>
            </a:r>
          </a:p>
          <a:p>
            <a:pPr lvl="1"/>
            <a:r>
              <a:rPr lang="en-US"/>
              <a:t>H3</a:t>
            </a:r>
          </a:p>
          <a:p>
            <a:pPr lvl="2"/>
            <a:r>
              <a:rPr lang="en-US"/>
              <a:t>H4</a:t>
            </a:r>
          </a:p>
        </p:txBody>
      </p:sp>
    </p:spTree>
    <p:extLst>
      <p:ext uri="{BB962C8B-B14F-4D97-AF65-F5344CB8AC3E}">
        <p14:creationId xmlns:p14="http://schemas.microsoft.com/office/powerpoint/2010/main" val="2688029321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 w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70080C-2365-A4AD-E5A8-5C90B15EC3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2251" y="2656717"/>
            <a:ext cx="5873749" cy="389965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F934310-BF3D-8A57-BCBB-6BEE2BB112FF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222251" y="1369414"/>
            <a:ext cx="11745912" cy="326821"/>
          </a:xfrm>
        </p:spPr>
        <p:txBody>
          <a:bodyPr wrap="square" anchor="t">
            <a:spAutoFit/>
          </a:bodyPr>
          <a:lstStyle>
            <a:lvl1pPr marL="0" indent="0">
              <a:buNone/>
              <a:defRPr sz="2000" b="0" spc="-3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013572C-683E-9627-4500-7CED74AACF4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F7445418-8A2D-4C16-8DED-E711BB9BC5D8}" type="datetime1">
              <a:rPr lang="en-US" smtClean="0"/>
              <a:t>9/17/2026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2F26CC09-447E-68F7-B819-33F6B831F4E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Date 2025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775501A-769D-9A2E-51E3-B60F67AE397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086683-F536-42AB-ABBC-F4803DFE8DB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DFDB433-BBC2-A495-BD04-8755B05E1E42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6094414" y="2656717"/>
            <a:ext cx="5873749" cy="389965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EE9CFC37-78D2-1655-09E3-7BBBE0CD3F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22251" y="6391410"/>
            <a:ext cx="4645025" cy="163378"/>
          </a:xfrm>
        </p:spPr>
        <p:txBody>
          <a:bodyPr wrap="square">
            <a:spAutoFit/>
          </a:bodyPr>
          <a:lstStyle>
            <a:lvl1pPr marL="0" indent="0">
              <a:lnSpc>
                <a:spcPct val="110000"/>
              </a:lnSpc>
              <a:spcBef>
                <a:spcPts val="225"/>
              </a:spcBef>
              <a:spcAft>
                <a:spcPts val="225"/>
              </a:spcAft>
              <a:buNone/>
              <a:defRPr sz="1000" spc="-20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/>
              <a:t>Footnote:</a:t>
            </a:r>
          </a:p>
        </p:txBody>
      </p:sp>
      <p:sp>
        <p:nvSpPr>
          <p:cNvPr id="14" name="Picture Placeholder 8">
            <a:extLst>
              <a:ext uri="{FF2B5EF4-FFF2-40B4-BE49-F238E27FC236}">
                <a16:creationId xmlns:a16="http://schemas.microsoft.com/office/drawing/2014/main" id="{DF68908A-F142-62DD-CD4F-CFB0C0C255E6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341458" y="2224088"/>
            <a:ext cx="368154" cy="322132"/>
          </a:xfrm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111EA46C-DF19-D0C9-32DC-559622F8474A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226968" y="2224088"/>
            <a:ext cx="368154" cy="322132"/>
          </a:xfrm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3C3772F1-D3F1-29BB-2D54-97A9E30C2C7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2250" y="685800"/>
            <a:ext cx="11745911" cy="601655"/>
          </a:xfrm>
        </p:spPr>
        <p:txBody>
          <a:bodyPr tIns="64800"/>
          <a:lstStyle>
            <a:lvl1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5000" spc="-60" baseline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3400" spc="-60" baseline="0">
                <a:solidFill>
                  <a:schemeClr val="tx1"/>
                </a:solidFill>
                <a:latin typeface="+mj-lt"/>
              </a:defRPr>
            </a:lvl2pPr>
            <a:lvl3pPr marL="0" indent="0">
              <a:lnSpc>
                <a:spcPct val="90000"/>
              </a:lnSpc>
              <a:buNone/>
              <a:defRPr sz="2900" spc="-10" baseline="0">
                <a:solidFill>
                  <a:schemeClr val="tx1"/>
                </a:solidFill>
                <a:latin typeface="+mj-lt"/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H2</a:t>
            </a:r>
          </a:p>
          <a:p>
            <a:pPr lvl="1"/>
            <a:r>
              <a:rPr lang="en-US"/>
              <a:t>H3</a:t>
            </a:r>
          </a:p>
          <a:p>
            <a:pPr lvl="2"/>
            <a:r>
              <a:rPr lang="en-US"/>
              <a:t>H4</a:t>
            </a:r>
          </a:p>
        </p:txBody>
      </p:sp>
    </p:spTree>
    <p:extLst>
      <p:ext uri="{BB962C8B-B14F-4D97-AF65-F5344CB8AC3E}">
        <p14:creationId xmlns:p14="http://schemas.microsoft.com/office/powerpoint/2010/main" val="163511478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hree content w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70080C-2365-A4AD-E5A8-5C90B15EC3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2251" y="2656717"/>
            <a:ext cx="3916800" cy="389965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F934310-BF3D-8A57-BCBB-6BEE2BB112FF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222251" y="1369414"/>
            <a:ext cx="11745911" cy="326821"/>
          </a:xfrm>
        </p:spPr>
        <p:txBody>
          <a:bodyPr wrap="square" anchor="t">
            <a:spAutoFit/>
          </a:bodyPr>
          <a:lstStyle>
            <a:lvl1pPr marL="0" indent="0">
              <a:buNone/>
              <a:defRPr sz="2000" b="0" spc="-3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013572C-683E-9627-4500-7CED74AACF4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C99B62E-A2AF-42F8-BAF5-D61F2A5D02C8}" type="datetime1">
              <a:rPr lang="en-US" smtClean="0"/>
              <a:t>9/17/2026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2F26CC09-447E-68F7-B819-33F6B831F4E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Date 2025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775501A-769D-9A2E-51E3-B60F67AE397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086683-F536-42AB-ABBC-F4803DFE8DB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DFDB433-BBC2-A495-BD04-8755B05E1E42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4136807" y="2656717"/>
            <a:ext cx="3916800" cy="389965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DD54EFC-21F8-BA53-A99B-00040D7FE72F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8051362" y="2656717"/>
            <a:ext cx="3916800" cy="389965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8" name="Text Placeholder 14">
            <a:extLst>
              <a:ext uri="{FF2B5EF4-FFF2-40B4-BE49-F238E27FC236}">
                <a16:creationId xmlns:a16="http://schemas.microsoft.com/office/drawing/2014/main" id="{3B59D605-1235-DA3A-A5BD-E7818B31DE0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2251" y="6391410"/>
            <a:ext cx="4645025" cy="163378"/>
          </a:xfrm>
        </p:spPr>
        <p:txBody>
          <a:bodyPr wrap="square">
            <a:spAutoFit/>
          </a:bodyPr>
          <a:lstStyle>
            <a:lvl1pPr marL="0" indent="0">
              <a:lnSpc>
                <a:spcPct val="110000"/>
              </a:lnSpc>
              <a:spcBef>
                <a:spcPts val="225"/>
              </a:spcBef>
              <a:spcAft>
                <a:spcPts val="225"/>
              </a:spcAft>
              <a:buNone/>
              <a:defRPr sz="1000" spc="-20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/>
              <a:t>Footnote: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061CA5AD-3637-A61F-9B97-BB5CE27DCD0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22250" y="685800"/>
            <a:ext cx="11745911" cy="601655"/>
          </a:xfrm>
        </p:spPr>
        <p:txBody>
          <a:bodyPr tIns="64800"/>
          <a:lstStyle>
            <a:lvl1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5000" spc="-60" baseline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3400" spc="-60" baseline="0">
                <a:solidFill>
                  <a:schemeClr val="tx1"/>
                </a:solidFill>
                <a:latin typeface="+mj-lt"/>
              </a:defRPr>
            </a:lvl2pPr>
            <a:lvl3pPr marL="0" indent="0">
              <a:lnSpc>
                <a:spcPct val="90000"/>
              </a:lnSpc>
              <a:buNone/>
              <a:defRPr sz="2900" spc="-10" baseline="0">
                <a:solidFill>
                  <a:schemeClr val="tx1"/>
                </a:solidFill>
                <a:latin typeface="+mj-lt"/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H2</a:t>
            </a:r>
          </a:p>
          <a:p>
            <a:pPr lvl="1"/>
            <a:r>
              <a:rPr lang="en-US"/>
              <a:t>H3</a:t>
            </a:r>
          </a:p>
          <a:p>
            <a:pPr lvl="2"/>
            <a:r>
              <a:rPr lang="en-US"/>
              <a:t>H4</a:t>
            </a:r>
          </a:p>
        </p:txBody>
      </p:sp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4C3A44AD-9EDA-4C30-9BBE-5BEFFBC7C438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341458" y="2224088"/>
            <a:ext cx="368154" cy="322132"/>
          </a:xfrm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D81DA7D1-BCAD-C521-C85E-616E62D2AE72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4271486" y="2224088"/>
            <a:ext cx="368154" cy="322132"/>
          </a:xfrm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C66F2442-7E92-3011-7D83-ED5EC3948B3F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8198168" y="2224088"/>
            <a:ext cx="368154" cy="322132"/>
          </a:xfrm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044481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four content w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70080C-2365-A4AD-E5A8-5C90B15EC3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2251" y="2656717"/>
            <a:ext cx="2937600" cy="389965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F934310-BF3D-8A57-BCBB-6BEE2BB112FF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222251" y="1369414"/>
            <a:ext cx="11745911" cy="326821"/>
          </a:xfrm>
        </p:spPr>
        <p:txBody>
          <a:bodyPr wrap="square" anchor="t">
            <a:spAutoFit/>
          </a:bodyPr>
          <a:lstStyle>
            <a:lvl1pPr marL="0" indent="0">
              <a:buNone/>
              <a:defRPr sz="2000" b="0" spc="-3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013572C-683E-9627-4500-7CED74AACF4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80D8F75D-B688-466A-8ABC-392831C9EDE8}" type="datetime1">
              <a:rPr lang="en-US" smtClean="0"/>
              <a:t>9/17/2026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2F26CC09-447E-68F7-B819-33F6B831F4E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Date 2025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775501A-769D-9A2E-51E3-B60F67AE397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086683-F536-42AB-ABBC-F4803DFE8DB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DFDB433-BBC2-A495-BD04-8755B05E1E42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3158355" y="2656717"/>
            <a:ext cx="2937600" cy="389965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DD54EFC-21F8-BA53-A99B-00040D7FE72F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6094459" y="2656717"/>
            <a:ext cx="2937600" cy="389965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7ABD57BA-6541-2655-884D-A553F16AACF0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9030562" y="2656717"/>
            <a:ext cx="2937600" cy="389965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245DB907-C333-EB64-4B3A-8E0CB45DC21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22251" y="6391410"/>
            <a:ext cx="4645025" cy="163378"/>
          </a:xfrm>
        </p:spPr>
        <p:txBody>
          <a:bodyPr wrap="square">
            <a:spAutoFit/>
          </a:bodyPr>
          <a:lstStyle>
            <a:lvl1pPr marL="0" indent="0">
              <a:lnSpc>
                <a:spcPct val="110000"/>
              </a:lnSpc>
              <a:spcBef>
                <a:spcPts val="225"/>
              </a:spcBef>
              <a:spcAft>
                <a:spcPts val="225"/>
              </a:spcAft>
              <a:buNone/>
              <a:defRPr sz="1000" spc="-20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/>
              <a:t>Footnote:</a:t>
            </a:r>
          </a:p>
        </p:txBody>
      </p:sp>
      <p:sp>
        <p:nvSpPr>
          <p:cNvPr id="2" name="Picture Placeholder 8">
            <a:extLst>
              <a:ext uri="{FF2B5EF4-FFF2-40B4-BE49-F238E27FC236}">
                <a16:creationId xmlns:a16="http://schemas.microsoft.com/office/drawing/2014/main" id="{D6479170-1A3C-5CA6-54D0-1D76CCA63749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341458" y="2224088"/>
            <a:ext cx="368154" cy="322132"/>
          </a:xfrm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18" name="Picture Placeholder 8">
            <a:extLst>
              <a:ext uri="{FF2B5EF4-FFF2-40B4-BE49-F238E27FC236}">
                <a16:creationId xmlns:a16="http://schemas.microsoft.com/office/drawing/2014/main" id="{E9EA11AB-FFD0-32E2-DE0D-392E578D8DB5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3295133" y="2224088"/>
            <a:ext cx="368154" cy="322132"/>
          </a:xfrm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19" name="Picture Placeholder 8">
            <a:extLst>
              <a:ext uri="{FF2B5EF4-FFF2-40B4-BE49-F238E27FC236}">
                <a16:creationId xmlns:a16="http://schemas.microsoft.com/office/drawing/2014/main" id="{21217A44-5382-3A5C-DFBE-5038BECE4FC7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6236376" y="2224088"/>
            <a:ext cx="368154" cy="322132"/>
          </a:xfrm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20" name="Picture Placeholder 8">
            <a:extLst>
              <a:ext uri="{FF2B5EF4-FFF2-40B4-BE49-F238E27FC236}">
                <a16:creationId xmlns:a16="http://schemas.microsoft.com/office/drawing/2014/main" id="{A4AD8092-F933-C7EE-BA1D-567BE0BEB6CC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9170473" y="2224088"/>
            <a:ext cx="368154" cy="322132"/>
          </a:xfrm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513E1BF-0CF1-5CCB-5DE4-AB745B6178B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22250" y="685800"/>
            <a:ext cx="11745911" cy="601655"/>
          </a:xfrm>
        </p:spPr>
        <p:txBody>
          <a:bodyPr tIns="64800"/>
          <a:lstStyle>
            <a:lvl1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5000" spc="-60" baseline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3400" spc="-60" baseline="0">
                <a:solidFill>
                  <a:schemeClr val="tx1"/>
                </a:solidFill>
                <a:latin typeface="+mj-lt"/>
              </a:defRPr>
            </a:lvl2pPr>
            <a:lvl3pPr marL="0" indent="0">
              <a:lnSpc>
                <a:spcPct val="90000"/>
              </a:lnSpc>
              <a:buNone/>
              <a:defRPr sz="2900" spc="-10" baseline="0">
                <a:solidFill>
                  <a:schemeClr val="tx1"/>
                </a:solidFill>
                <a:latin typeface="+mj-lt"/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H2</a:t>
            </a:r>
          </a:p>
          <a:p>
            <a:pPr lvl="1"/>
            <a:r>
              <a:rPr lang="en-US"/>
              <a:t>H3</a:t>
            </a:r>
          </a:p>
          <a:p>
            <a:pPr lvl="2"/>
            <a:r>
              <a:rPr lang="en-US"/>
              <a:t>H4</a:t>
            </a:r>
          </a:p>
        </p:txBody>
      </p:sp>
    </p:spTree>
    <p:extLst>
      <p:ext uri="{BB962C8B-B14F-4D97-AF65-F5344CB8AC3E}">
        <p14:creationId xmlns:p14="http://schemas.microsoft.com/office/powerpoint/2010/main" val="1536981089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70080C-2365-A4AD-E5A8-5C90B15EC3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2251" y="2224099"/>
            <a:ext cx="6799262" cy="43306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F934310-BF3D-8A57-BCBB-6BEE2BB112FF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222251" y="1369414"/>
            <a:ext cx="6799262" cy="326821"/>
          </a:xfrm>
        </p:spPr>
        <p:txBody>
          <a:bodyPr wrap="square" anchor="t">
            <a:spAutoFit/>
          </a:bodyPr>
          <a:lstStyle>
            <a:lvl1pPr marL="0" indent="0">
              <a:buNone/>
              <a:defRPr sz="2000" b="0" spc="-3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013572C-683E-9627-4500-7CED74AACF4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9FB69A4-D2BA-400C-A62E-49E9A3261753}" type="datetime1">
              <a:rPr lang="en-US" smtClean="0"/>
              <a:t>9/17/2026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2F26CC09-447E-68F7-B819-33F6B831F4E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Date 2025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775501A-769D-9A2E-51E3-B60F67AE397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086683-F536-42AB-ABBC-F4803DFE8DB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Picture Placeholder 9">
            <a:extLst>
              <a:ext uri="{FF2B5EF4-FFF2-40B4-BE49-F238E27FC236}">
                <a16:creationId xmlns:a16="http://schemas.microsoft.com/office/drawing/2014/main" id="{7952717B-E9AF-4EEA-3A4C-97416918221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135940" y="685800"/>
            <a:ext cx="3832222" cy="5868988"/>
          </a:xfrm>
          <a:prstGeom prst="roundRect">
            <a:avLst>
              <a:gd name="adj" fmla="val 3500"/>
            </a:avLst>
          </a:prstGeo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1AE390C8-5261-D5BC-C257-9288CDA0F22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22251" y="6391410"/>
            <a:ext cx="4645025" cy="163378"/>
          </a:xfrm>
        </p:spPr>
        <p:txBody>
          <a:bodyPr wrap="square">
            <a:spAutoFit/>
          </a:bodyPr>
          <a:lstStyle>
            <a:lvl1pPr marL="0" indent="0">
              <a:lnSpc>
                <a:spcPct val="110000"/>
              </a:lnSpc>
              <a:spcBef>
                <a:spcPts val="225"/>
              </a:spcBef>
              <a:spcAft>
                <a:spcPts val="225"/>
              </a:spcAft>
              <a:buNone/>
              <a:defRPr sz="1000" spc="-20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/>
              <a:t>Footnote: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653F050F-51F8-6B30-6CCF-38404C26C0D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2250" y="685800"/>
            <a:ext cx="6799263" cy="601200"/>
          </a:xfrm>
        </p:spPr>
        <p:txBody>
          <a:bodyPr tIns="64800"/>
          <a:lstStyle>
            <a:lvl1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5000" spc="-60" baseline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3400" spc="-60" baseline="0">
                <a:solidFill>
                  <a:schemeClr val="tx1"/>
                </a:solidFill>
                <a:latin typeface="+mj-lt"/>
              </a:defRPr>
            </a:lvl2pPr>
            <a:lvl3pPr marL="0" indent="0">
              <a:lnSpc>
                <a:spcPct val="90000"/>
              </a:lnSpc>
              <a:buNone/>
              <a:defRPr sz="2900" spc="-10" baseline="0">
                <a:solidFill>
                  <a:schemeClr val="tx1"/>
                </a:solidFill>
                <a:latin typeface="+mj-lt"/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H2</a:t>
            </a:r>
          </a:p>
          <a:p>
            <a:pPr lvl="1"/>
            <a:r>
              <a:rPr lang="en-US"/>
              <a:t>H3</a:t>
            </a:r>
          </a:p>
          <a:p>
            <a:pPr lvl="2"/>
            <a:r>
              <a:rPr lang="en-US"/>
              <a:t>H4</a:t>
            </a:r>
          </a:p>
        </p:txBody>
      </p:sp>
    </p:spTree>
    <p:extLst>
      <p:ext uri="{BB962C8B-B14F-4D97-AF65-F5344CB8AC3E}">
        <p14:creationId xmlns:p14="http://schemas.microsoft.com/office/powerpoint/2010/main" val="3855136214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 w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70080C-2365-A4AD-E5A8-5C90B15EC3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838" y="2224099"/>
            <a:ext cx="3400200" cy="43306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F934310-BF3D-8A57-BCBB-6BEE2BB112FF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223838" y="1369414"/>
            <a:ext cx="6799263" cy="326821"/>
          </a:xfrm>
        </p:spPr>
        <p:txBody>
          <a:bodyPr wrap="square" anchor="t">
            <a:spAutoFit/>
          </a:bodyPr>
          <a:lstStyle>
            <a:lvl1pPr marL="0" indent="0">
              <a:buNone/>
              <a:defRPr sz="2000" b="0" spc="-3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013572C-683E-9627-4500-7CED74AACF4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F10BBFC1-059D-434D-A345-7BD956BAF7D9}" type="datetime1">
              <a:rPr lang="en-US" smtClean="0"/>
              <a:t>9/17/2026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2F26CC09-447E-68F7-B819-33F6B831F4E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Date 2025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775501A-769D-9A2E-51E3-B60F67AE397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086683-F536-42AB-ABBC-F4803DFE8DB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Picture Placeholder 9">
            <a:extLst>
              <a:ext uri="{FF2B5EF4-FFF2-40B4-BE49-F238E27FC236}">
                <a16:creationId xmlns:a16="http://schemas.microsoft.com/office/drawing/2014/main" id="{7952717B-E9AF-4EEA-3A4C-97416918221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135940" y="685800"/>
            <a:ext cx="3832222" cy="5868988"/>
          </a:xfrm>
          <a:prstGeom prst="roundRect">
            <a:avLst>
              <a:gd name="adj" fmla="val 3500"/>
            </a:avLst>
          </a:prstGeo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B663C11-E66F-12B2-1F87-6D2FD3FE304D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3622899" y="2224099"/>
            <a:ext cx="3400200" cy="43306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53FF3394-21CF-6CC2-A59B-A8E93FE834B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3838" y="6391410"/>
            <a:ext cx="4645025" cy="163378"/>
          </a:xfrm>
        </p:spPr>
        <p:txBody>
          <a:bodyPr wrap="square">
            <a:spAutoFit/>
          </a:bodyPr>
          <a:lstStyle>
            <a:lvl1pPr marL="0" indent="0">
              <a:lnSpc>
                <a:spcPct val="110000"/>
              </a:lnSpc>
              <a:spcBef>
                <a:spcPts val="225"/>
              </a:spcBef>
              <a:spcAft>
                <a:spcPts val="225"/>
              </a:spcAft>
              <a:buNone/>
              <a:defRPr sz="1000" spc="-20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/>
              <a:t>Footnote: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F0EDB2BA-2DF0-E043-2C0F-A0DB520FBDD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22251" y="685800"/>
            <a:ext cx="6799264" cy="601200"/>
          </a:xfrm>
        </p:spPr>
        <p:txBody>
          <a:bodyPr tIns="64800"/>
          <a:lstStyle>
            <a:lvl1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5000" spc="-60" baseline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3400" spc="-60" baseline="0">
                <a:solidFill>
                  <a:schemeClr val="tx1"/>
                </a:solidFill>
                <a:latin typeface="+mj-lt"/>
              </a:defRPr>
            </a:lvl2pPr>
            <a:lvl3pPr marL="0" indent="0">
              <a:lnSpc>
                <a:spcPct val="90000"/>
              </a:lnSpc>
              <a:buNone/>
              <a:defRPr sz="2900" spc="-10" baseline="0">
                <a:solidFill>
                  <a:schemeClr val="tx1"/>
                </a:solidFill>
                <a:latin typeface="+mj-lt"/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H2</a:t>
            </a:r>
          </a:p>
          <a:p>
            <a:pPr lvl="1"/>
            <a:r>
              <a:rPr lang="en-US"/>
              <a:t>H3</a:t>
            </a:r>
          </a:p>
          <a:p>
            <a:pPr lvl="2"/>
            <a:r>
              <a:rPr lang="en-US"/>
              <a:t>H4</a:t>
            </a:r>
          </a:p>
        </p:txBody>
      </p:sp>
    </p:spTree>
    <p:extLst>
      <p:ext uri="{BB962C8B-B14F-4D97-AF65-F5344CB8AC3E}">
        <p14:creationId xmlns:p14="http://schemas.microsoft.com/office/powerpoint/2010/main" val="172824687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hree content w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70080C-2365-A4AD-E5A8-5C90B15EC3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838" y="2224099"/>
            <a:ext cx="2926800" cy="43322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F934310-BF3D-8A57-BCBB-6BEE2BB112FF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223838" y="1369414"/>
            <a:ext cx="8778873" cy="326821"/>
          </a:xfrm>
        </p:spPr>
        <p:txBody>
          <a:bodyPr wrap="square" anchor="t">
            <a:spAutoFit/>
          </a:bodyPr>
          <a:lstStyle>
            <a:lvl1pPr marL="0" indent="0">
              <a:buNone/>
              <a:defRPr sz="2000" b="0" spc="-3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013572C-683E-9627-4500-7CED74AACF4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5EB7F78-A2BE-4095-B85E-0665D396B132}" type="datetime1">
              <a:rPr lang="en-US" smtClean="0"/>
              <a:t>9/17/2026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2F26CC09-447E-68F7-B819-33F6B831F4E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Date 2025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775501A-769D-9A2E-51E3-B60F67AE397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086683-F536-42AB-ABBC-F4803DFE8DB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Picture Placeholder 9">
            <a:extLst>
              <a:ext uri="{FF2B5EF4-FFF2-40B4-BE49-F238E27FC236}">
                <a16:creationId xmlns:a16="http://schemas.microsoft.com/office/drawing/2014/main" id="{7952717B-E9AF-4EEA-3A4C-97416918221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123363" y="681040"/>
            <a:ext cx="2844799" cy="5873748"/>
          </a:xfrm>
          <a:prstGeom prst="roundRect">
            <a:avLst>
              <a:gd name="adj" fmla="val 4575"/>
            </a:avLst>
          </a:prstGeo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B663C11-E66F-12B2-1F87-6D2FD3FE304D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3148288" y="2224099"/>
            <a:ext cx="2926800" cy="43322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14EE2369-54E5-DF8C-812B-99A0F88D78D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6074325" y="2224099"/>
            <a:ext cx="2926800" cy="43322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A20EFE2E-981B-D26A-E527-023CEB7C489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23838" y="6391410"/>
            <a:ext cx="4645025" cy="163378"/>
          </a:xfrm>
        </p:spPr>
        <p:txBody>
          <a:bodyPr wrap="square">
            <a:spAutoFit/>
          </a:bodyPr>
          <a:lstStyle>
            <a:lvl1pPr marL="0" indent="0">
              <a:lnSpc>
                <a:spcPct val="110000"/>
              </a:lnSpc>
              <a:spcBef>
                <a:spcPts val="225"/>
              </a:spcBef>
              <a:spcAft>
                <a:spcPts val="225"/>
              </a:spcAft>
              <a:buNone/>
              <a:defRPr sz="1000" spc="-20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/>
              <a:t>Footnote: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F3CF926A-E74B-F98A-3337-019F6A2843A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22250" y="685800"/>
            <a:ext cx="8778875" cy="601200"/>
          </a:xfrm>
        </p:spPr>
        <p:txBody>
          <a:bodyPr tIns="64800"/>
          <a:lstStyle>
            <a:lvl1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5000" spc="-60" baseline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3400" spc="-60" baseline="0">
                <a:solidFill>
                  <a:schemeClr val="tx1"/>
                </a:solidFill>
                <a:latin typeface="+mj-lt"/>
              </a:defRPr>
            </a:lvl2pPr>
            <a:lvl3pPr marL="0" indent="0">
              <a:lnSpc>
                <a:spcPct val="90000"/>
              </a:lnSpc>
              <a:buNone/>
              <a:defRPr sz="2900" spc="-10" baseline="0">
                <a:solidFill>
                  <a:schemeClr val="tx1"/>
                </a:solidFill>
                <a:latin typeface="+mj-lt"/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H2</a:t>
            </a:r>
          </a:p>
          <a:p>
            <a:pPr lvl="1"/>
            <a:r>
              <a:rPr lang="en-US"/>
              <a:t>H3</a:t>
            </a:r>
          </a:p>
          <a:p>
            <a:pPr lvl="2"/>
            <a:r>
              <a:rPr lang="en-US"/>
              <a:t>H4</a:t>
            </a:r>
          </a:p>
        </p:txBody>
      </p:sp>
    </p:spTree>
    <p:extLst>
      <p:ext uri="{BB962C8B-B14F-4D97-AF65-F5344CB8AC3E}">
        <p14:creationId xmlns:p14="http://schemas.microsoft.com/office/powerpoint/2010/main" val="3088900181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70080C-2365-A4AD-E5A8-5C90B15EC3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78300" y="2224099"/>
            <a:ext cx="6799262" cy="43322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F934310-BF3D-8A57-BCBB-6BEE2BB112FF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4178300" y="1369414"/>
            <a:ext cx="7788043" cy="326821"/>
          </a:xfrm>
        </p:spPr>
        <p:txBody>
          <a:bodyPr wrap="square" anchor="t">
            <a:spAutoFit/>
          </a:bodyPr>
          <a:lstStyle>
            <a:lvl1pPr marL="0" indent="0">
              <a:buNone/>
              <a:defRPr sz="2000" b="0" spc="-3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013572C-683E-9627-4500-7CED74AACF4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A4EADB7-C509-4F43-85BE-2228EABE3C43}" type="datetime1">
              <a:rPr lang="en-US" smtClean="0"/>
              <a:t>9/17/2026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2F26CC09-447E-68F7-B819-33F6B831F4E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Date 2025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775501A-769D-9A2E-51E3-B60F67AE397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086683-F536-42AB-ABBC-F4803DFE8DB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Picture Placeholder 9">
            <a:extLst>
              <a:ext uri="{FF2B5EF4-FFF2-40B4-BE49-F238E27FC236}">
                <a16:creationId xmlns:a16="http://schemas.microsoft.com/office/drawing/2014/main" id="{7952717B-E9AF-4EEA-3A4C-97416918221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222250" y="681038"/>
            <a:ext cx="3832222" cy="5873750"/>
          </a:xfrm>
          <a:prstGeom prst="roundRect">
            <a:avLst>
              <a:gd name="adj" fmla="val 3500"/>
            </a:avLst>
          </a:prstGeo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1AE390C8-5261-D5BC-C257-9288CDA0F22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178300" y="6391410"/>
            <a:ext cx="4645025" cy="163378"/>
          </a:xfrm>
        </p:spPr>
        <p:txBody>
          <a:bodyPr wrap="square">
            <a:spAutoFit/>
          </a:bodyPr>
          <a:lstStyle>
            <a:lvl1pPr marL="0" indent="0">
              <a:lnSpc>
                <a:spcPct val="110000"/>
              </a:lnSpc>
              <a:spcBef>
                <a:spcPts val="225"/>
              </a:spcBef>
              <a:spcAft>
                <a:spcPts val="225"/>
              </a:spcAft>
              <a:buNone/>
              <a:defRPr sz="1000" spc="-20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/>
              <a:t>Footnote: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653F050F-51F8-6B30-6CCF-38404C26C0D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178300" y="685800"/>
            <a:ext cx="7789862" cy="601200"/>
          </a:xfrm>
        </p:spPr>
        <p:txBody>
          <a:bodyPr tIns="64800"/>
          <a:lstStyle>
            <a:lvl1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5000" spc="-60" baseline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3400" spc="-60" baseline="0">
                <a:solidFill>
                  <a:schemeClr val="tx1"/>
                </a:solidFill>
                <a:latin typeface="+mj-lt"/>
              </a:defRPr>
            </a:lvl2pPr>
            <a:lvl3pPr marL="0" indent="0">
              <a:lnSpc>
                <a:spcPct val="90000"/>
              </a:lnSpc>
              <a:buNone/>
              <a:defRPr sz="2900" spc="-10" baseline="0">
                <a:solidFill>
                  <a:schemeClr val="tx1"/>
                </a:solidFill>
                <a:latin typeface="+mj-lt"/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H2</a:t>
            </a:r>
          </a:p>
          <a:p>
            <a:pPr lvl="1"/>
            <a:r>
              <a:rPr lang="en-US"/>
              <a:t>H3</a:t>
            </a:r>
          </a:p>
          <a:p>
            <a:pPr lvl="2"/>
            <a:r>
              <a:rPr lang="en-US"/>
              <a:t>H4</a:t>
            </a:r>
          </a:p>
        </p:txBody>
      </p:sp>
    </p:spTree>
    <p:extLst>
      <p:ext uri="{BB962C8B-B14F-4D97-AF65-F5344CB8AC3E}">
        <p14:creationId xmlns:p14="http://schemas.microsoft.com/office/powerpoint/2010/main" val="483118100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 Title and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013572C-683E-9627-4500-7CED74AACF4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02B7E75-40CC-4A56-9F16-30B06228EEBE}" type="datetime1">
              <a:rPr lang="en-US" smtClean="0"/>
              <a:t>9/17/2026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2F26CC09-447E-68F7-B819-33F6B831F4E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Date 2025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775501A-769D-9A2E-51E3-B60F67AE397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086683-F536-42AB-ABBC-F4803DFE8DB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Picture Placeholder 9">
            <a:extLst>
              <a:ext uri="{FF2B5EF4-FFF2-40B4-BE49-F238E27FC236}">
                <a16:creationId xmlns:a16="http://schemas.microsoft.com/office/drawing/2014/main" id="{7952717B-E9AF-4EEA-3A4C-97416918221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222250" y="681038"/>
            <a:ext cx="3832222" cy="5873750"/>
          </a:xfrm>
          <a:prstGeom prst="roundRect">
            <a:avLst>
              <a:gd name="adj" fmla="val 3500"/>
            </a:avLst>
          </a:prstGeo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1AE390C8-5261-D5BC-C257-9288CDA0F22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178300" y="6391410"/>
            <a:ext cx="4645025" cy="163378"/>
          </a:xfrm>
        </p:spPr>
        <p:txBody>
          <a:bodyPr wrap="square">
            <a:spAutoFit/>
          </a:bodyPr>
          <a:lstStyle>
            <a:lvl1pPr marL="0" indent="0">
              <a:lnSpc>
                <a:spcPct val="110000"/>
              </a:lnSpc>
              <a:spcBef>
                <a:spcPts val="225"/>
              </a:spcBef>
              <a:spcAft>
                <a:spcPts val="225"/>
              </a:spcAft>
              <a:buNone/>
              <a:defRPr sz="1000" spc="-20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/>
              <a:t>Footnote: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653F050F-51F8-6B30-6CCF-38404C26C0D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178299" y="685800"/>
            <a:ext cx="7789863" cy="601200"/>
          </a:xfrm>
        </p:spPr>
        <p:txBody>
          <a:bodyPr tIns="64800"/>
          <a:lstStyle>
            <a:lvl1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5000" spc="-60" baseline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3400" spc="-60" baseline="0">
                <a:solidFill>
                  <a:schemeClr val="tx1"/>
                </a:solidFill>
                <a:latin typeface="+mj-lt"/>
              </a:defRPr>
            </a:lvl2pPr>
            <a:lvl3pPr marL="0" indent="0">
              <a:lnSpc>
                <a:spcPct val="90000"/>
              </a:lnSpc>
              <a:buNone/>
              <a:defRPr sz="2900" spc="-10" baseline="0">
                <a:solidFill>
                  <a:schemeClr val="tx1"/>
                </a:solidFill>
                <a:latin typeface="+mj-lt"/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H2</a:t>
            </a:r>
          </a:p>
          <a:p>
            <a:pPr lvl="1"/>
            <a:r>
              <a:rPr lang="en-US"/>
              <a:t>H3</a:t>
            </a:r>
          </a:p>
          <a:p>
            <a:pPr lvl="2"/>
            <a:r>
              <a:rPr lang="en-US"/>
              <a:t>H4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B110E180-F884-0194-4DC1-B4B4258FAF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78299" y="2224099"/>
            <a:ext cx="3833813" cy="43322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35D6CF3F-A69D-8EF7-10D6-647D493BDAC4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8145462" y="2224099"/>
            <a:ext cx="3833813" cy="43322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F934310-BF3D-8A57-BCBB-6BEE2BB112FF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4178300" y="1369414"/>
            <a:ext cx="7788044" cy="326821"/>
          </a:xfrm>
        </p:spPr>
        <p:txBody>
          <a:bodyPr wrap="square" anchor="t">
            <a:spAutoFit/>
          </a:bodyPr>
          <a:lstStyle>
            <a:lvl1pPr marL="0" indent="0">
              <a:buNone/>
              <a:defRPr sz="2000" b="0" spc="-3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67178028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 Title and 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70080C-2365-A4AD-E5A8-5C90B15EC3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90876" y="2224098"/>
            <a:ext cx="2926800" cy="43306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F934310-BF3D-8A57-BCBB-6BEE2BB112FF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3190876" y="1369414"/>
            <a:ext cx="8778873" cy="326821"/>
          </a:xfrm>
        </p:spPr>
        <p:txBody>
          <a:bodyPr wrap="square" anchor="t">
            <a:spAutoFit/>
          </a:bodyPr>
          <a:lstStyle>
            <a:lvl1pPr marL="0" indent="0">
              <a:buNone/>
              <a:defRPr sz="2000" b="0" spc="-3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013572C-683E-9627-4500-7CED74AACF4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E6A2E19-0462-42BA-A40D-05C104BB3FC4}" type="datetime1">
              <a:rPr lang="en-US" smtClean="0"/>
              <a:t>9/17/2026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2F26CC09-447E-68F7-B819-33F6B831F4E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Date 2025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775501A-769D-9A2E-51E3-B60F67AE397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086683-F536-42AB-ABBC-F4803DFE8DB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Picture Placeholder 9">
            <a:extLst>
              <a:ext uri="{FF2B5EF4-FFF2-40B4-BE49-F238E27FC236}">
                <a16:creationId xmlns:a16="http://schemas.microsoft.com/office/drawing/2014/main" id="{7952717B-E9AF-4EEA-3A4C-97416918221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222250" y="685800"/>
            <a:ext cx="2844800" cy="5868988"/>
          </a:xfrm>
          <a:prstGeom prst="roundRect">
            <a:avLst>
              <a:gd name="adj" fmla="val 4575"/>
            </a:avLst>
          </a:prstGeo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B663C11-E66F-12B2-1F87-6D2FD3FE304D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6115326" y="2224098"/>
            <a:ext cx="2926800" cy="43306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14EE2369-54E5-DF8C-812B-99A0F88D78D1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9041363" y="2224098"/>
            <a:ext cx="2926800" cy="43306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A20EFE2E-981B-D26A-E527-023CEB7C489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189288" y="6391410"/>
            <a:ext cx="4645025" cy="163378"/>
          </a:xfrm>
        </p:spPr>
        <p:txBody>
          <a:bodyPr wrap="square">
            <a:spAutoFit/>
          </a:bodyPr>
          <a:lstStyle>
            <a:lvl1pPr marL="0" indent="0">
              <a:lnSpc>
                <a:spcPct val="110000"/>
              </a:lnSpc>
              <a:spcBef>
                <a:spcPts val="225"/>
              </a:spcBef>
              <a:spcAft>
                <a:spcPts val="225"/>
              </a:spcAft>
              <a:buNone/>
              <a:defRPr sz="1000" spc="-20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/>
              <a:t>Footnote: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F3CF926A-E74B-F98A-3337-019F6A2843A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189288" y="685800"/>
            <a:ext cx="8778875" cy="601200"/>
          </a:xfrm>
        </p:spPr>
        <p:txBody>
          <a:bodyPr tIns="64800"/>
          <a:lstStyle>
            <a:lvl1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5000" spc="-60" baseline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3400" spc="-60" baseline="0">
                <a:solidFill>
                  <a:schemeClr val="tx1"/>
                </a:solidFill>
                <a:latin typeface="+mj-lt"/>
              </a:defRPr>
            </a:lvl2pPr>
            <a:lvl3pPr marL="0" indent="0">
              <a:lnSpc>
                <a:spcPct val="90000"/>
              </a:lnSpc>
              <a:buNone/>
              <a:defRPr sz="2900" spc="-10" baseline="0">
                <a:solidFill>
                  <a:schemeClr val="tx1"/>
                </a:solidFill>
                <a:latin typeface="+mj-lt"/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H2</a:t>
            </a:r>
          </a:p>
          <a:p>
            <a:pPr lvl="1"/>
            <a:r>
              <a:rPr lang="en-US"/>
              <a:t>H3</a:t>
            </a:r>
          </a:p>
          <a:p>
            <a:pPr lvl="2"/>
            <a:r>
              <a:rPr lang="en-US"/>
              <a:t>H4</a:t>
            </a:r>
          </a:p>
        </p:txBody>
      </p:sp>
    </p:spTree>
    <p:extLst>
      <p:ext uri="{BB962C8B-B14F-4D97-AF65-F5344CB8AC3E}">
        <p14:creationId xmlns:p14="http://schemas.microsoft.com/office/powerpoint/2010/main" val="685725128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Preamble w four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653F050F-51F8-6B30-6CCF-38404C26C0D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2250" y="685800"/>
            <a:ext cx="9767888" cy="1293120"/>
          </a:xfrm>
        </p:spPr>
        <p:txBody>
          <a:bodyPr tIns="64800"/>
          <a:lstStyle>
            <a:lvl1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5000" spc="-60" baseline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3400" spc="-60" baseline="0">
                <a:solidFill>
                  <a:schemeClr val="tx1"/>
                </a:solidFill>
                <a:latin typeface="+mj-lt"/>
              </a:defRPr>
            </a:lvl2pPr>
            <a:lvl3pPr marL="0" indent="0">
              <a:lnSpc>
                <a:spcPct val="90000"/>
              </a:lnSpc>
              <a:buNone/>
              <a:defRPr sz="2900" spc="-10" baseline="0">
                <a:solidFill>
                  <a:schemeClr val="tx1"/>
                </a:solidFill>
                <a:latin typeface="+mj-lt"/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H2</a:t>
            </a:r>
          </a:p>
          <a:p>
            <a:pPr lvl="1"/>
            <a:r>
              <a:rPr lang="en-US"/>
              <a:t>H3</a:t>
            </a:r>
          </a:p>
          <a:p>
            <a:pPr lvl="2"/>
            <a:r>
              <a:rPr lang="en-US"/>
              <a:t>H4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F934310-BF3D-8A57-BCBB-6BEE2BB112FF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222250" y="2061070"/>
            <a:ext cx="9767887" cy="326821"/>
          </a:xfrm>
        </p:spPr>
        <p:txBody>
          <a:bodyPr wrap="square" anchor="t">
            <a:spAutoFit/>
          </a:bodyPr>
          <a:lstStyle>
            <a:lvl1pPr marL="0" indent="0">
              <a:buNone/>
              <a:defRPr sz="2000" b="0" spc="-3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Picture Placeholder 9">
            <a:extLst>
              <a:ext uri="{FF2B5EF4-FFF2-40B4-BE49-F238E27FC236}">
                <a16:creationId xmlns:a16="http://schemas.microsoft.com/office/drawing/2014/main" id="{7952717B-E9AF-4EEA-3A4C-97416918221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223841" y="3685359"/>
            <a:ext cx="2843209" cy="2871007"/>
          </a:xfrm>
          <a:prstGeom prst="roundRect">
            <a:avLst>
              <a:gd name="adj" fmla="val 5555"/>
            </a:avLst>
          </a:prstGeo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5" name="Picture Placeholder 9">
            <a:extLst>
              <a:ext uri="{FF2B5EF4-FFF2-40B4-BE49-F238E27FC236}">
                <a16:creationId xmlns:a16="http://schemas.microsoft.com/office/drawing/2014/main" id="{0488A322-2AA0-9E8A-4FA4-C0A6667662D8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190879" y="3685359"/>
            <a:ext cx="2843209" cy="2871007"/>
          </a:xfrm>
          <a:prstGeom prst="roundRect">
            <a:avLst>
              <a:gd name="adj" fmla="val 5555"/>
            </a:avLst>
          </a:prstGeo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6" name="Picture Placeholder 9">
            <a:extLst>
              <a:ext uri="{FF2B5EF4-FFF2-40B4-BE49-F238E27FC236}">
                <a16:creationId xmlns:a16="http://schemas.microsoft.com/office/drawing/2014/main" id="{727D2FDA-E17E-0AA8-8670-8208187CB305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157917" y="3685359"/>
            <a:ext cx="2843209" cy="2871007"/>
          </a:xfrm>
          <a:prstGeom prst="roundRect">
            <a:avLst>
              <a:gd name="adj" fmla="val 5555"/>
            </a:avLst>
          </a:prstGeo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7" name="Picture Placeholder 9">
            <a:extLst>
              <a:ext uri="{FF2B5EF4-FFF2-40B4-BE49-F238E27FC236}">
                <a16:creationId xmlns:a16="http://schemas.microsoft.com/office/drawing/2014/main" id="{F1CBC30C-B70D-E4B1-3503-340BA08EC2F3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9124954" y="3685359"/>
            <a:ext cx="2843209" cy="2871007"/>
          </a:xfrm>
          <a:prstGeom prst="roundRect">
            <a:avLst>
              <a:gd name="adj" fmla="val 5555"/>
            </a:avLst>
          </a:prstGeo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013572C-683E-9627-4500-7CED74AACF4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316CC17A-F356-4496-8AB4-DE66404C4146}" type="datetime1">
              <a:rPr lang="en-US" smtClean="0"/>
              <a:t>9/17/2026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2F26CC09-447E-68F7-B819-33F6B831F4E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Date 2025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775501A-769D-9A2E-51E3-B60F67AE397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086683-F536-42AB-ABBC-F4803DFE8DB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1DDBDEAC-A823-44D7-2915-E61BE181CBF2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223837" y="3205211"/>
            <a:ext cx="2843213" cy="326821"/>
          </a:xfrm>
        </p:spPr>
        <p:txBody>
          <a:bodyPr wrap="square" anchor="t">
            <a:spAutoFit/>
          </a:bodyPr>
          <a:lstStyle>
            <a:lvl1pPr marL="0" indent="0">
              <a:buNone/>
              <a:defRPr sz="2000" b="1" spc="-3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H4 Bold heading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49AD0380-1DAC-C843-4F8A-14E3DC2A8071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3190879" y="3205211"/>
            <a:ext cx="2843213" cy="326821"/>
          </a:xfrm>
        </p:spPr>
        <p:txBody>
          <a:bodyPr wrap="square" anchor="t">
            <a:spAutoFit/>
          </a:bodyPr>
          <a:lstStyle>
            <a:lvl1pPr marL="0" indent="0">
              <a:buNone/>
              <a:defRPr sz="2000" b="1" spc="-3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H4 Bold heading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0420464D-EE01-5723-944A-19AC66296A76}"/>
              </a:ext>
            </a:extLst>
          </p:cNvPr>
          <p:cNvSpPr>
            <a:spLocks noGrp="1"/>
          </p:cNvSpPr>
          <p:nvPr>
            <p:ph type="body" idx="25" hasCustomPrompt="1"/>
          </p:nvPr>
        </p:nvSpPr>
        <p:spPr>
          <a:xfrm>
            <a:off x="6156325" y="3205211"/>
            <a:ext cx="2843213" cy="326821"/>
          </a:xfrm>
        </p:spPr>
        <p:txBody>
          <a:bodyPr wrap="square" anchor="t">
            <a:spAutoFit/>
          </a:bodyPr>
          <a:lstStyle>
            <a:lvl1pPr marL="0" indent="0">
              <a:buNone/>
              <a:defRPr sz="2000" b="1" spc="-3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H4 Bold heading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06ACA99F-B88A-8041-0A3D-B006F5183115}"/>
              </a:ext>
            </a:extLst>
          </p:cNvPr>
          <p:cNvSpPr>
            <a:spLocks noGrp="1"/>
          </p:cNvSpPr>
          <p:nvPr>
            <p:ph type="body" idx="26" hasCustomPrompt="1"/>
          </p:nvPr>
        </p:nvSpPr>
        <p:spPr>
          <a:xfrm>
            <a:off x="9119393" y="3205211"/>
            <a:ext cx="2843213" cy="326821"/>
          </a:xfrm>
        </p:spPr>
        <p:txBody>
          <a:bodyPr wrap="square" anchor="t">
            <a:spAutoFit/>
          </a:bodyPr>
          <a:lstStyle>
            <a:lvl1pPr marL="0" indent="0">
              <a:buNone/>
              <a:defRPr sz="2000" b="1" spc="-3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H4 Bold heading</a:t>
            </a:r>
          </a:p>
        </p:txBody>
      </p:sp>
    </p:spTree>
    <p:extLst>
      <p:ext uri="{BB962C8B-B14F-4D97-AF65-F5344CB8AC3E}">
        <p14:creationId xmlns:p14="http://schemas.microsoft.com/office/powerpoint/2010/main" val="3787346657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Preamble w two pictures and info,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653F050F-51F8-6B30-6CCF-38404C26C0D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2250" y="685800"/>
            <a:ext cx="9767888" cy="1293120"/>
          </a:xfrm>
        </p:spPr>
        <p:txBody>
          <a:bodyPr tIns="64800"/>
          <a:lstStyle>
            <a:lvl1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5000" spc="-60" baseline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3400" spc="-60" baseline="0">
                <a:solidFill>
                  <a:schemeClr val="tx1"/>
                </a:solidFill>
                <a:latin typeface="+mj-lt"/>
              </a:defRPr>
            </a:lvl2pPr>
            <a:lvl3pPr marL="0" indent="0">
              <a:lnSpc>
                <a:spcPct val="90000"/>
              </a:lnSpc>
              <a:buNone/>
              <a:defRPr sz="2900" spc="-10" baseline="0">
                <a:solidFill>
                  <a:schemeClr val="tx1"/>
                </a:solidFill>
                <a:latin typeface="+mj-lt"/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H2</a:t>
            </a:r>
          </a:p>
          <a:p>
            <a:pPr lvl="1"/>
            <a:r>
              <a:rPr lang="en-US"/>
              <a:t>H3</a:t>
            </a:r>
          </a:p>
          <a:p>
            <a:pPr lvl="2"/>
            <a:r>
              <a:rPr lang="en-US"/>
              <a:t>H4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F934310-BF3D-8A57-BCBB-6BEE2BB112FF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222250" y="2061070"/>
            <a:ext cx="9767887" cy="326821"/>
          </a:xfrm>
        </p:spPr>
        <p:txBody>
          <a:bodyPr wrap="square" anchor="t">
            <a:spAutoFit/>
          </a:bodyPr>
          <a:lstStyle>
            <a:lvl1pPr marL="0" indent="0">
              <a:buNone/>
              <a:defRPr sz="2000" b="0" spc="-3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Picture Placeholder 9">
            <a:extLst>
              <a:ext uri="{FF2B5EF4-FFF2-40B4-BE49-F238E27FC236}">
                <a16:creationId xmlns:a16="http://schemas.microsoft.com/office/drawing/2014/main" id="{7952717B-E9AF-4EEA-3A4C-97416918221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223841" y="3685359"/>
            <a:ext cx="2843209" cy="2869425"/>
          </a:xfrm>
          <a:prstGeom prst="roundRect">
            <a:avLst>
              <a:gd name="adj" fmla="val 5555"/>
            </a:avLst>
          </a:prstGeo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5" name="Picture Placeholder 9">
            <a:extLst>
              <a:ext uri="{FF2B5EF4-FFF2-40B4-BE49-F238E27FC236}">
                <a16:creationId xmlns:a16="http://schemas.microsoft.com/office/drawing/2014/main" id="{0488A322-2AA0-9E8A-4FA4-C0A6667662D8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157918" y="3685359"/>
            <a:ext cx="2843209" cy="2869425"/>
          </a:xfrm>
          <a:prstGeom prst="roundRect">
            <a:avLst>
              <a:gd name="adj" fmla="val 5555"/>
            </a:avLst>
          </a:prstGeo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013572C-683E-9627-4500-7CED74AACF4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46CC74A-63E0-4425-9E49-58003B077708}" type="datetime1">
              <a:rPr lang="en-US" smtClean="0"/>
              <a:t>9/17/2026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2F26CC09-447E-68F7-B819-33F6B831F4E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Date 2025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775501A-769D-9A2E-51E3-B60F67AE397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086683-F536-42AB-ABBC-F4803DFE8DB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1DDBDEAC-A823-44D7-2915-E61BE181CBF2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3190878" y="5064491"/>
            <a:ext cx="2843213" cy="326821"/>
          </a:xfrm>
        </p:spPr>
        <p:txBody>
          <a:bodyPr wrap="square" anchor="t">
            <a:spAutoFit/>
          </a:bodyPr>
          <a:lstStyle>
            <a:lvl1pPr marL="0" indent="0">
              <a:buNone/>
              <a:defRPr sz="2000" b="1" spc="-3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H4 Bold heading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49AD0380-1DAC-C843-4F8A-14E3DC2A8071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9124954" y="5064491"/>
            <a:ext cx="2843213" cy="326821"/>
          </a:xfrm>
        </p:spPr>
        <p:txBody>
          <a:bodyPr wrap="square" anchor="t">
            <a:spAutoFit/>
          </a:bodyPr>
          <a:lstStyle>
            <a:lvl1pPr marL="0" indent="0">
              <a:buNone/>
              <a:defRPr sz="2000" b="1" spc="-3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H4 Bold heading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E4FBA878-D5C9-DE39-C298-2231D090919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3190875" y="5634038"/>
            <a:ext cx="2843213" cy="9207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190EE011-22E3-7AAF-5B62-34DFCD78714F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124954" y="5634038"/>
            <a:ext cx="2843213" cy="9207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1" name="Picture Placeholder 8">
            <a:extLst>
              <a:ext uri="{FF2B5EF4-FFF2-40B4-BE49-F238E27FC236}">
                <a16:creationId xmlns:a16="http://schemas.microsoft.com/office/drawing/2014/main" id="{8B4321D8-1704-F4DF-5F2B-3012E0EF33CE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3323750" y="4667355"/>
            <a:ext cx="368154" cy="322133"/>
          </a:xfrm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22" name="Picture Placeholder 8">
            <a:extLst>
              <a:ext uri="{FF2B5EF4-FFF2-40B4-BE49-F238E27FC236}">
                <a16:creationId xmlns:a16="http://schemas.microsoft.com/office/drawing/2014/main" id="{F8263361-8EDF-EB50-637D-D64DFD46F7D9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9257827" y="4667355"/>
            <a:ext cx="368154" cy="322133"/>
          </a:xfrm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9639076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Preamble w two pictures and info,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653F050F-51F8-6B30-6CCF-38404C26C0D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2250" y="685800"/>
            <a:ext cx="5811838" cy="1293120"/>
          </a:xfrm>
        </p:spPr>
        <p:txBody>
          <a:bodyPr tIns="64800"/>
          <a:lstStyle>
            <a:lvl1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5000" spc="-60" baseline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3400" spc="-60" baseline="0">
                <a:solidFill>
                  <a:schemeClr val="tx1"/>
                </a:solidFill>
                <a:latin typeface="+mj-lt"/>
              </a:defRPr>
            </a:lvl2pPr>
            <a:lvl3pPr marL="0" indent="0">
              <a:lnSpc>
                <a:spcPct val="90000"/>
              </a:lnSpc>
              <a:buNone/>
              <a:defRPr sz="2900" spc="-10" baseline="0">
                <a:solidFill>
                  <a:schemeClr val="tx1"/>
                </a:solidFill>
                <a:latin typeface="+mj-lt"/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H2</a:t>
            </a:r>
          </a:p>
          <a:p>
            <a:pPr lvl="1"/>
            <a:r>
              <a:rPr lang="en-US"/>
              <a:t>H3</a:t>
            </a:r>
          </a:p>
          <a:p>
            <a:pPr lvl="2"/>
            <a:r>
              <a:rPr lang="en-US"/>
              <a:t>H4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F934310-BF3D-8A57-BCBB-6BEE2BB112FF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222250" y="2718060"/>
            <a:ext cx="5811837" cy="326821"/>
          </a:xfrm>
        </p:spPr>
        <p:txBody>
          <a:bodyPr wrap="square" anchor="t">
            <a:spAutoFit/>
          </a:bodyPr>
          <a:lstStyle>
            <a:lvl1pPr marL="0" indent="0">
              <a:buNone/>
              <a:defRPr sz="2000" b="0" spc="-3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Picture Placeholder 9">
            <a:extLst>
              <a:ext uri="{FF2B5EF4-FFF2-40B4-BE49-F238E27FC236}">
                <a16:creationId xmlns:a16="http://schemas.microsoft.com/office/drawing/2014/main" id="{7952717B-E9AF-4EEA-3A4C-97416918221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157918" y="685799"/>
            <a:ext cx="2843209" cy="2871015"/>
          </a:xfrm>
          <a:prstGeom prst="roundRect">
            <a:avLst>
              <a:gd name="adj" fmla="val 5555"/>
            </a:avLst>
          </a:prstGeo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5" name="Picture Placeholder 9">
            <a:extLst>
              <a:ext uri="{FF2B5EF4-FFF2-40B4-BE49-F238E27FC236}">
                <a16:creationId xmlns:a16="http://schemas.microsoft.com/office/drawing/2014/main" id="{0488A322-2AA0-9E8A-4FA4-C0A6667662D8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157918" y="3685359"/>
            <a:ext cx="2843209" cy="2871016"/>
          </a:xfrm>
          <a:prstGeom prst="roundRect">
            <a:avLst>
              <a:gd name="adj" fmla="val 5555"/>
            </a:avLst>
          </a:prstGeo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013572C-683E-9627-4500-7CED74AACF4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F8555E96-4F76-4E61-BC64-51CE04813A6E}" type="datetime1">
              <a:rPr lang="en-US" smtClean="0"/>
              <a:t>9/17/2026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2F26CC09-447E-68F7-B819-33F6B831F4E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Date 2025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775501A-769D-9A2E-51E3-B60F67AE397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086683-F536-42AB-ABBC-F4803DFE8DB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1DDBDEAC-A823-44D7-2915-E61BE181CBF2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9124957" y="2066517"/>
            <a:ext cx="2843213" cy="326821"/>
          </a:xfrm>
        </p:spPr>
        <p:txBody>
          <a:bodyPr wrap="square" anchor="t">
            <a:spAutoFit/>
          </a:bodyPr>
          <a:lstStyle>
            <a:lvl1pPr marL="0" indent="0">
              <a:buNone/>
              <a:defRPr sz="2000" b="1" spc="-3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H4 Bold heading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49AD0380-1DAC-C843-4F8A-14E3DC2A8071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9124954" y="5064491"/>
            <a:ext cx="2843213" cy="326821"/>
          </a:xfrm>
        </p:spPr>
        <p:txBody>
          <a:bodyPr wrap="square" anchor="t">
            <a:spAutoFit/>
          </a:bodyPr>
          <a:lstStyle>
            <a:lvl1pPr marL="0" indent="0">
              <a:buNone/>
              <a:defRPr sz="2000" b="1" spc="-3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H4 Bold heading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E4FBA878-D5C9-DE39-C298-2231D090919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9124954" y="2636064"/>
            <a:ext cx="2843213" cy="9207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190EE011-22E3-7AAF-5B62-34DFCD78714F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124954" y="5634038"/>
            <a:ext cx="2843213" cy="9207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1" name="Picture Placeholder 8">
            <a:extLst>
              <a:ext uri="{FF2B5EF4-FFF2-40B4-BE49-F238E27FC236}">
                <a16:creationId xmlns:a16="http://schemas.microsoft.com/office/drawing/2014/main" id="{8B4321D8-1704-F4DF-5F2B-3012E0EF33CE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9257828" y="1669381"/>
            <a:ext cx="368154" cy="322133"/>
          </a:xfrm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22" name="Picture Placeholder 8">
            <a:extLst>
              <a:ext uri="{FF2B5EF4-FFF2-40B4-BE49-F238E27FC236}">
                <a16:creationId xmlns:a16="http://schemas.microsoft.com/office/drawing/2014/main" id="{F8263361-8EDF-EB50-637D-D64DFD46F7D9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9257828" y="4667355"/>
            <a:ext cx="368154" cy="322133"/>
          </a:xfrm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05991665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Preamble w mixed inform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AEEB68B-3DB2-07A2-1BB0-2640CC11AF21}"/>
              </a:ext>
            </a:extLst>
          </p:cNvPr>
          <p:cNvSpPr/>
          <p:nvPr userDrawn="1"/>
        </p:nvSpPr>
        <p:spPr>
          <a:xfrm>
            <a:off x="9124954" y="3931295"/>
            <a:ext cx="2843209" cy="2626540"/>
          </a:xfrm>
          <a:prstGeom prst="roundRect">
            <a:avLst>
              <a:gd name="adj" fmla="val 6631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10000"/>
              </a:lnSpc>
            </a:pPr>
            <a:endParaRPr lang="en-US" sz="150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653F050F-51F8-6B30-6CCF-38404C26C0D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2250" y="685800"/>
            <a:ext cx="9767888" cy="1293120"/>
          </a:xfrm>
        </p:spPr>
        <p:txBody>
          <a:bodyPr tIns="64800"/>
          <a:lstStyle>
            <a:lvl1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5000" spc="-60" baseline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3400" spc="-60" baseline="0">
                <a:solidFill>
                  <a:schemeClr val="tx1"/>
                </a:solidFill>
                <a:latin typeface="+mj-lt"/>
              </a:defRPr>
            </a:lvl2pPr>
            <a:lvl3pPr marL="0" indent="0">
              <a:lnSpc>
                <a:spcPct val="90000"/>
              </a:lnSpc>
              <a:buNone/>
              <a:defRPr sz="2900" spc="-10" baseline="0">
                <a:solidFill>
                  <a:schemeClr val="tx1"/>
                </a:solidFill>
                <a:latin typeface="+mj-lt"/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H2</a:t>
            </a:r>
          </a:p>
          <a:p>
            <a:pPr lvl="1"/>
            <a:r>
              <a:rPr lang="en-US"/>
              <a:t>H3</a:t>
            </a:r>
          </a:p>
          <a:p>
            <a:pPr lvl="2"/>
            <a:r>
              <a:rPr lang="en-US"/>
              <a:t>H4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F934310-BF3D-8A57-BCBB-6BEE2BB112FF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222250" y="2061070"/>
            <a:ext cx="9767887" cy="326821"/>
          </a:xfrm>
        </p:spPr>
        <p:txBody>
          <a:bodyPr wrap="square" anchor="t">
            <a:spAutoFit/>
          </a:bodyPr>
          <a:lstStyle>
            <a:lvl1pPr marL="0" indent="0">
              <a:buNone/>
              <a:defRPr sz="2000" b="0" spc="-3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Picture Placeholder 9">
            <a:extLst>
              <a:ext uri="{FF2B5EF4-FFF2-40B4-BE49-F238E27FC236}">
                <a16:creationId xmlns:a16="http://schemas.microsoft.com/office/drawing/2014/main" id="{7952717B-E9AF-4EEA-3A4C-97416918221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189288" y="3929835"/>
            <a:ext cx="5811837" cy="2628000"/>
          </a:xfrm>
          <a:prstGeom prst="roundRect">
            <a:avLst>
              <a:gd name="adj" fmla="val 5555"/>
            </a:avLst>
          </a:prstGeo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013572C-683E-9627-4500-7CED74AACF4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5042F14-9A7A-43DA-ADAA-54682DD1D7CF}" type="datetime1">
              <a:rPr lang="en-US" smtClean="0"/>
              <a:t>9/17/2026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2F26CC09-447E-68F7-B819-33F6B831F4E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Date 2025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775501A-769D-9A2E-51E3-B60F67AE397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086683-F536-42AB-ABBC-F4803DFE8DB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1DDBDEAC-A823-44D7-2915-E61BE181CBF2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9821070" y="4269384"/>
            <a:ext cx="2147093" cy="228781"/>
          </a:xfrm>
        </p:spPr>
        <p:txBody>
          <a:bodyPr wrap="square" anchor="ctr">
            <a:spAutoFit/>
          </a:bodyPr>
          <a:lstStyle>
            <a:lvl1pPr marL="0" indent="0">
              <a:lnSpc>
                <a:spcPct val="110000"/>
              </a:lnSpc>
              <a:spcBef>
                <a:spcPts val="225"/>
              </a:spcBef>
              <a:spcAft>
                <a:spcPts val="225"/>
              </a:spcAft>
              <a:buNone/>
              <a:defRPr sz="1400" b="1" spc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H5 bold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49AD0380-1DAC-C843-4F8A-14E3DC2A8071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9821070" y="4824674"/>
            <a:ext cx="2147097" cy="228781"/>
          </a:xfrm>
        </p:spPr>
        <p:txBody>
          <a:bodyPr wrap="square" anchor="t">
            <a:spAutoFit/>
          </a:bodyPr>
          <a:lstStyle>
            <a:lvl1pPr marL="0" indent="0">
              <a:buNone/>
              <a:defRPr sz="1400" b="1" spc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H5 Bold</a:t>
            </a:r>
          </a:p>
        </p:txBody>
      </p:sp>
      <p:sp>
        <p:nvSpPr>
          <p:cNvPr id="21" name="Picture Placeholder 8">
            <a:extLst>
              <a:ext uri="{FF2B5EF4-FFF2-40B4-BE49-F238E27FC236}">
                <a16:creationId xmlns:a16="http://schemas.microsoft.com/office/drawing/2014/main" id="{8B4321D8-1704-F4DF-5F2B-3012E0EF33CE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9488483" y="4221310"/>
            <a:ext cx="368154" cy="322133"/>
          </a:xfrm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22" name="Picture Placeholder 8">
            <a:extLst>
              <a:ext uri="{FF2B5EF4-FFF2-40B4-BE49-F238E27FC236}">
                <a16:creationId xmlns:a16="http://schemas.microsoft.com/office/drawing/2014/main" id="{F8263361-8EDF-EB50-637D-D64DFD46F7D9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9488483" y="4781847"/>
            <a:ext cx="368154" cy="322133"/>
          </a:xfrm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E324FAA-C011-D2CE-C4B3-686EC1F4AF5B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222251" y="3931295"/>
            <a:ext cx="2843209" cy="2626540"/>
          </a:xfrm>
          <a:prstGeom prst="roundRect">
            <a:avLst>
              <a:gd name="adj" fmla="val 8643"/>
            </a:avLst>
          </a:prstGeom>
          <a:solidFill>
            <a:schemeClr val="accent3"/>
          </a:solidFill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E819407E-B21F-5A1E-85C5-FC0FE6864476}"/>
              </a:ext>
            </a:extLst>
          </p:cNvPr>
          <p:cNvSpPr>
            <a:spLocks noGrp="1"/>
          </p:cNvSpPr>
          <p:nvPr>
            <p:ph type="body" idx="30" hasCustomPrompt="1"/>
          </p:nvPr>
        </p:nvSpPr>
        <p:spPr>
          <a:xfrm>
            <a:off x="9821070" y="5387136"/>
            <a:ext cx="2147097" cy="228781"/>
          </a:xfrm>
        </p:spPr>
        <p:txBody>
          <a:bodyPr wrap="square" anchor="t">
            <a:spAutoFit/>
          </a:bodyPr>
          <a:lstStyle>
            <a:lvl1pPr marL="0" indent="0">
              <a:buNone/>
              <a:defRPr sz="1400" b="1" spc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H5 Bold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48BB68C-9A6E-85F4-B167-8DE101908595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9488483" y="5342384"/>
            <a:ext cx="368154" cy="322133"/>
          </a:xfrm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41C3AE47-8110-A543-B875-9919C512D858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9821070" y="5949598"/>
            <a:ext cx="2147097" cy="228781"/>
          </a:xfrm>
        </p:spPr>
        <p:txBody>
          <a:bodyPr wrap="square" anchor="t">
            <a:spAutoFit/>
          </a:bodyPr>
          <a:lstStyle>
            <a:lvl1pPr marL="0" indent="0">
              <a:buNone/>
              <a:defRPr sz="1400" b="1" spc="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H5 Bold</a:t>
            </a:r>
          </a:p>
        </p:txBody>
      </p:sp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27B97171-31AE-F466-B68B-36D1A62826D2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9488483" y="5902921"/>
            <a:ext cx="368154" cy="322133"/>
          </a:xfrm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63465389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Preamble w picture and mixed inform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B10E21DC-A510-200F-4DF1-3D51DF937623}"/>
              </a:ext>
            </a:extLst>
          </p:cNvPr>
          <p:cNvSpPr/>
          <p:nvPr userDrawn="1"/>
        </p:nvSpPr>
        <p:spPr>
          <a:xfrm>
            <a:off x="222251" y="682626"/>
            <a:ext cx="4822824" cy="5872162"/>
          </a:xfrm>
          <a:prstGeom prst="roundRect">
            <a:avLst>
              <a:gd name="adj" fmla="val 3768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10000"/>
              </a:lnSpc>
            </a:pPr>
            <a:endParaRPr lang="en-US" sz="150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A258EC79-F416-4E3D-A67E-4A13E800458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22251" y="1629938"/>
            <a:ext cx="4822824" cy="1617346"/>
          </a:xfrm>
          <a:prstGeom prst="rect">
            <a:avLst/>
          </a:prstGeom>
        </p:spPr>
        <p:txBody>
          <a:bodyPr rIns="180000" anchor="t"/>
          <a:lstStyle>
            <a:lvl1pPr algn="l">
              <a:lnSpc>
                <a:spcPct val="82000"/>
              </a:lnSpc>
              <a:spcBef>
                <a:spcPts val="0"/>
              </a:spcBef>
              <a:defRPr sz="3400" spc="-60" baseline="0">
                <a:solidFill>
                  <a:schemeClr val="tx1"/>
                </a:solidFill>
                <a:latin typeface="Host Grotesk SemiBold" panose="020B0504030402000203" pitchFamily="34" charset="0"/>
              </a:defRPr>
            </a:lvl1pPr>
          </a:lstStyle>
          <a:p>
            <a:r>
              <a:rPr lang="en-US"/>
              <a:t>Short title</a:t>
            </a:r>
            <a:br>
              <a:rPr lang="en-US"/>
            </a:br>
            <a:r>
              <a:rPr lang="en-US"/>
              <a:t>on two rows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B04F11C-8931-4F2C-862F-B58C9926FB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2251" y="3402332"/>
            <a:ext cx="4822824" cy="237775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2000" spc="-4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964F6B1-10EC-43D7-8A6F-B43A304B59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01A83-2869-4A46-9AAB-D63B6B60E76B}" type="datetime1">
              <a:rPr lang="en-US" smtClean="0"/>
              <a:t>9/17/2026</a:t>
            </a:fld>
            <a:endParaRPr lang="en-US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37ACD31-1B3B-4C51-AAAF-B74C576BA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Date 2025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1FD2A41-9C0C-486B-814D-D78D722ED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6EB8854-4548-F033-B270-2294C48225C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167314" y="685887"/>
            <a:ext cx="3833811" cy="5872162"/>
          </a:xfrm>
          <a:prstGeom prst="roundRect">
            <a:avLst>
              <a:gd name="adj" fmla="val 4618"/>
            </a:avLst>
          </a:prstGeo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491AA875-776C-69E8-B2EE-8BC3B35CFD9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22251" y="1329532"/>
            <a:ext cx="1417775" cy="169277"/>
          </a:xfrm>
        </p:spPr>
        <p:txBody>
          <a:bodyPr wrap="none" lIns="180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100" cap="all" spc="17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err="1"/>
              <a:t>Microtitle</a:t>
            </a:r>
            <a:endParaRPr lang="en-US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22A4EBA5-3BA9-D9DA-94E3-08CD40B7EAD0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124954" y="681038"/>
            <a:ext cx="2843209" cy="1872000"/>
          </a:xfrm>
          <a:prstGeom prst="roundRect">
            <a:avLst>
              <a:gd name="adj" fmla="val 10313"/>
            </a:avLst>
          </a:prstGeom>
          <a:solidFill>
            <a:schemeClr val="accent4"/>
          </a:solidFill>
        </p:spPr>
        <p:txBody>
          <a:bodyPr anchor="b"/>
          <a:lstStyle>
            <a:lvl1pPr marL="0" indent="0">
              <a:buNone/>
              <a:defRPr sz="100">
                <a:noFill/>
              </a:defRPr>
            </a:lvl1pPr>
            <a:lvl2pPr>
              <a:defRPr sz="2000"/>
            </a:lvl2pPr>
          </a:lstStyle>
          <a:p>
            <a:pPr lvl="0"/>
            <a:r>
              <a:rPr lang="sv-SE"/>
              <a:t> </a:t>
            </a:r>
            <a:endParaRPr lang="en-US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FA2CD6BD-9726-7C17-DB0C-5633C40D8AE2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9123364" y="1891758"/>
            <a:ext cx="2843209" cy="245132"/>
          </a:xfrm>
        </p:spPr>
        <p:txBody>
          <a:bodyPr wrap="square" lIns="216000" anchor="t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500" b="0" spc="-2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479384F4-B933-0D8B-E241-E9E3113904A6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9123363" y="1455271"/>
            <a:ext cx="2844800" cy="392159"/>
          </a:xfrm>
        </p:spPr>
        <p:txBody>
          <a:bodyPr wrap="square" lIns="216000" anchor="b"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400" b="0" spc="-10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err="1"/>
              <a:t>Heading</a:t>
            </a:r>
            <a:endParaRPr lang="en-US"/>
          </a:p>
        </p:txBody>
      </p:sp>
      <p:sp>
        <p:nvSpPr>
          <p:cNvPr id="17" name="Picture Placeholder 8">
            <a:extLst>
              <a:ext uri="{FF2B5EF4-FFF2-40B4-BE49-F238E27FC236}">
                <a16:creationId xmlns:a16="http://schemas.microsoft.com/office/drawing/2014/main" id="{24F4B91B-1D4A-EA26-B4BF-3E3DAC74E1D4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9315450" y="910432"/>
            <a:ext cx="368154" cy="322133"/>
          </a:xfrm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4C9119EC-40BF-DC15-E952-9461AA72FD15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124954" y="2683544"/>
            <a:ext cx="2843209" cy="1872000"/>
          </a:xfrm>
          <a:prstGeom prst="roundRect">
            <a:avLst>
              <a:gd name="adj" fmla="val 10313"/>
            </a:avLst>
          </a:prstGeom>
          <a:solidFill>
            <a:schemeClr val="accent3"/>
          </a:solidFill>
        </p:spPr>
        <p:txBody>
          <a:bodyPr anchor="b"/>
          <a:lstStyle>
            <a:lvl1pPr marL="0" indent="0">
              <a:buNone/>
              <a:defRPr sz="100">
                <a:noFill/>
              </a:defRPr>
            </a:lvl1pPr>
            <a:lvl2pPr>
              <a:defRPr sz="2000"/>
            </a:lvl2pPr>
          </a:lstStyle>
          <a:p>
            <a:pPr lvl="0"/>
            <a:r>
              <a:rPr lang="sv-SE"/>
              <a:t> </a:t>
            </a:r>
            <a:endParaRPr lang="en-US"/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1E453754-1ECF-5127-8A03-FEE66AAC4683}"/>
              </a:ext>
            </a:extLst>
          </p:cNvPr>
          <p:cNvSpPr>
            <a:spLocks noGrp="1"/>
          </p:cNvSpPr>
          <p:nvPr>
            <p:ph type="body" idx="31" hasCustomPrompt="1"/>
          </p:nvPr>
        </p:nvSpPr>
        <p:spPr>
          <a:xfrm>
            <a:off x="9123364" y="3887770"/>
            <a:ext cx="2843209" cy="245132"/>
          </a:xfrm>
        </p:spPr>
        <p:txBody>
          <a:bodyPr wrap="square" lIns="216000" anchor="t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500" b="0" spc="-2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D20FCED2-443D-6631-4582-329C7B9C8C49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9123363" y="3451283"/>
            <a:ext cx="2844800" cy="392159"/>
          </a:xfrm>
        </p:spPr>
        <p:txBody>
          <a:bodyPr wrap="square" lIns="216000" anchor="b"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400" b="0" spc="-10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err="1"/>
              <a:t>Heading</a:t>
            </a:r>
            <a:endParaRPr lang="en-US"/>
          </a:p>
        </p:txBody>
      </p:sp>
      <p:sp>
        <p:nvSpPr>
          <p:cNvPr id="25" name="Picture Placeholder 8">
            <a:extLst>
              <a:ext uri="{FF2B5EF4-FFF2-40B4-BE49-F238E27FC236}">
                <a16:creationId xmlns:a16="http://schemas.microsoft.com/office/drawing/2014/main" id="{091523C1-0EEA-62EF-17DF-D4EB44042660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9315450" y="2906444"/>
            <a:ext cx="368154" cy="322133"/>
          </a:xfrm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26" name="Text Placeholder 4">
            <a:extLst>
              <a:ext uri="{FF2B5EF4-FFF2-40B4-BE49-F238E27FC236}">
                <a16:creationId xmlns:a16="http://schemas.microsoft.com/office/drawing/2014/main" id="{5AF83F08-5CAD-E5F8-1D91-2A32767B3D47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9124954" y="4686049"/>
            <a:ext cx="2843209" cy="1872000"/>
          </a:xfrm>
          <a:prstGeom prst="roundRect">
            <a:avLst>
              <a:gd name="adj" fmla="val 10313"/>
            </a:avLst>
          </a:prstGeom>
          <a:solidFill>
            <a:schemeClr val="accent2"/>
          </a:solidFill>
        </p:spPr>
        <p:txBody>
          <a:bodyPr anchor="b"/>
          <a:lstStyle>
            <a:lvl1pPr marL="0" indent="0">
              <a:buNone/>
              <a:defRPr sz="100">
                <a:noFill/>
              </a:defRPr>
            </a:lvl1pPr>
            <a:lvl2pPr>
              <a:defRPr sz="2000"/>
            </a:lvl2pPr>
          </a:lstStyle>
          <a:p>
            <a:pPr lvl="0"/>
            <a:r>
              <a:rPr lang="sv-SE"/>
              <a:t> </a:t>
            </a:r>
            <a:endParaRPr lang="en-US"/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F914B79C-4DE6-1681-BC3B-8428F12F14E9}"/>
              </a:ext>
            </a:extLst>
          </p:cNvPr>
          <p:cNvSpPr>
            <a:spLocks noGrp="1"/>
          </p:cNvSpPr>
          <p:nvPr>
            <p:ph type="body" idx="35" hasCustomPrompt="1"/>
          </p:nvPr>
        </p:nvSpPr>
        <p:spPr>
          <a:xfrm>
            <a:off x="9123364" y="5880723"/>
            <a:ext cx="2843209" cy="245132"/>
          </a:xfrm>
        </p:spPr>
        <p:txBody>
          <a:bodyPr wrap="square" lIns="216000" anchor="t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500" b="0" spc="-2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798B134A-2360-CD05-E000-5FFFA5920ACF}"/>
              </a:ext>
            </a:extLst>
          </p:cNvPr>
          <p:cNvSpPr>
            <a:spLocks noGrp="1"/>
          </p:cNvSpPr>
          <p:nvPr>
            <p:ph type="body" idx="36" hasCustomPrompt="1"/>
          </p:nvPr>
        </p:nvSpPr>
        <p:spPr>
          <a:xfrm>
            <a:off x="9123363" y="5444236"/>
            <a:ext cx="2844800" cy="392159"/>
          </a:xfrm>
        </p:spPr>
        <p:txBody>
          <a:bodyPr wrap="square" lIns="216000" anchor="b"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400" b="0" spc="-10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err="1"/>
              <a:t>Heading</a:t>
            </a:r>
            <a:endParaRPr lang="en-US"/>
          </a:p>
        </p:txBody>
      </p:sp>
      <p:sp>
        <p:nvSpPr>
          <p:cNvPr id="29" name="Picture Placeholder 8">
            <a:extLst>
              <a:ext uri="{FF2B5EF4-FFF2-40B4-BE49-F238E27FC236}">
                <a16:creationId xmlns:a16="http://schemas.microsoft.com/office/drawing/2014/main" id="{165C2A4F-82B5-DFA9-0ABD-0C5E827B253B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>
          <a:xfrm>
            <a:off x="9315450" y="4899397"/>
            <a:ext cx="368154" cy="322133"/>
          </a:xfrm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99728708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quote/statem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24E8AE-3317-3E77-A602-81BCE5FC01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3838" y="1207292"/>
            <a:ext cx="6799262" cy="3720308"/>
          </a:xfrm>
        </p:spPr>
        <p:txBody>
          <a:bodyPr anchor="t">
            <a:noAutofit/>
          </a:bodyPr>
          <a:lstStyle>
            <a:lvl1pPr>
              <a:defRPr sz="340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add quote or statement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013572C-683E-9627-4500-7CED74AACF4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EB381198-7243-48DF-A618-052A9BD4F750}" type="datetime1">
              <a:rPr lang="en-US" smtClean="0"/>
              <a:t>9/17/2026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2F26CC09-447E-68F7-B819-33F6B831F4E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Date 2025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775501A-769D-9A2E-51E3-B60F67AE397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086683-F536-42AB-ABBC-F4803DFE8DB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6B7FE59-F5B7-56AE-79D9-F01CBCCAAD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23839" y="5143500"/>
            <a:ext cx="3832224" cy="1085849"/>
          </a:xfrm>
        </p:spPr>
        <p:txBody>
          <a:bodyPr/>
          <a:lstStyle>
            <a:lvl1pPr marL="0" indent="0">
              <a:lnSpc>
                <a:spcPct val="110000"/>
              </a:lnSpc>
              <a:spcBef>
                <a:spcPts val="225"/>
              </a:spcBef>
              <a:spcAft>
                <a:spcPts val="225"/>
              </a:spcAft>
              <a:buNone/>
              <a:defRPr sz="2000" spc="-40">
                <a:solidFill>
                  <a:schemeClr val="tx1"/>
                </a:solidFill>
                <a:latin typeface="+mj-lt"/>
              </a:defRPr>
            </a:lvl1pPr>
            <a:lvl2pPr marL="0" indent="0">
              <a:spcBef>
                <a:spcPts val="225"/>
              </a:spcBef>
              <a:buNone/>
              <a:defRPr b="0">
                <a:solidFill>
                  <a:schemeClr val="tx2"/>
                </a:solidFill>
              </a:defRPr>
            </a:lvl2pPr>
            <a:lvl4pPr marL="343350" indent="-285750">
              <a:buFont typeface="Arial" panose="020B0604020202020204" pitchFamily="34" charset="0"/>
              <a:buChar char="•"/>
              <a:defRPr/>
            </a:lvl4pPr>
          </a:lstStyle>
          <a:p>
            <a:pPr lvl="0"/>
            <a:r>
              <a:rPr lang="en-US"/>
              <a:t>Body LG Author</a:t>
            </a:r>
          </a:p>
          <a:p>
            <a:pPr lvl="1"/>
            <a:r>
              <a:rPr lang="en-US"/>
              <a:t>Body MD Job Position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BBCA0054-F5C7-FFC5-AB16-98262495A8F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0049" y="681038"/>
            <a:ext cx="514351" cy="233363"/>
          </a:xfrm>
          <a:custGeom>
            <a:avLst/>
            <a:gdLst>
              <a:gd name="connsiteX0" fmla="*/ 397670 w 514351"/>
              <a:gd name="connsiteY0" fmla="*/ 0 h 233363"/>
              <a:gd name="connsiteX1" fmla="*/ 514351 w 514351"/>
              <a:gd name="connsiteY1" fmla="*/ 116681 h 233363"/>
              <a:gd name="connsiteX2" fmla="*/ 514351 w 514351"/>
              <a:gd name="connsiteY2" fmla="*/ 233363 h 233363"/>
              <a:gd name="connsiteX3" fmla="*/ 397670 w 514351"/>
              <a:gd name="connsiteY3" fmla="*/ 233363 h 233363"/>
              <a:gd name="connsiteX4" fmla="*/ 280988 w 514351"/>
              <a:gd name="connsiteY4" fmla="*/ 116681 h 233363"/>
              <a:gd name="connsiteX5" fmla="*/ 397670 w 514351"/>
              <a:gd name="connsiteY5" fmla="*/ 0 h 233363"/>
              <a:gd name="connsiteX6" fmla="*/ 116682 w 514351"/>
              <a:gd name="connsiteY6" fmla="*/ 0 h 233363"/>
              <a:gd name="connsiteX7" fmla="*/ 233363 w 514351"/>
              <a:gd name="connsiteY7" fmla="*/ 116681 h 233363"/>
              <a:gd name="connsiteX8" fmla="*/ 233363 w 514351"/>
              <a:gd name="connsiteY8" fmla="*/ 233363 h 233363"/>
              <a:gd name="connsiteX9" fmla="*/ 116682 w 514351"/>
              <a:gd name="connsiteY9" fmla="*/ 233363 h 233363"/>
              <a:gd name="connsiteX10" fmla="*/ 0 w 514351"/>
              <a:gd name="connsiteY10" fmla="*/ 116681 h 233363"/>
              <a:gd name="connsiteX11" fmla="*/ 116682 w 514351"/>
              <a:gd name="connsiteY11" fmla="*/ 0 h 233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14351" h="233363">
                <a:moveTo>
                  <a:pt x="397670" y="0"/>
                </a:moveTo>
                <a:cubicBezTo>
                  <a:pt x="462112" y="0"/>
                  <a:pt x="514351" y="52240"/>
                  <a:pt x="514351" y="116681"/>
                </a:cubicBezTo>
                <a:lnTo>
                  <a:pt x="514351" y="233363"/>
                </a:lnTo>
                <a:lnTo>
                  <a:pt x="397670" y="233363"/>
                </a:lnTo>
                <a:cubicBezTo>
                  <a:pt x="333228" y="233363"/>
                  <a:pt x="280988" y="181123"/>
                  <a:pt x="280988" y="116681"/>
                </a:cubicBezTo>
                <a:cubicBezTo>
                  <a:pt x="280988" y="52240"/>
                  <a:pt x="333228" y="0"/>
                  <a:pt x="397670" y="0"/>
                </a:cubicBezTo>
                <a:close/>
                <a:moveTo>
                  <a:pt x="116682" y="0"/>
                </a:moveTo>
                <a:cubicBezTo>
                  <a:pt x="181124" y="0"/>
                  <a:pt x="233363" y="52240"/>
                  <a:pt x="233363" y="116681"/>
                </a:cubicBezTo>
                <a:lnTo>
                  <a:pt x="233363" y="233363"/>
                </a:lnTo>
                <a:lnTo>
                  <a:pt x="116682" y="233363"/>
                </a:lnTo>
                <a:cubicBezTo>
                  <a:pt x="52240" y="233363"/>
                  <a:pt x="0" y="181123"/>
                  <a:pt x="0" y="116681"/>
                </a:cubicBezTo>
                <a:cubicBezTo>
                  <a:pt x="0" y="52240"/>
                  <a:pt x="52240" y="0"/>
                  <a:pt x="116682" y="0"/>
                </a:cubicBez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22" name="Picture Placeholder 9">
            <a:extLst>
              <a:ext uri="{FF2B5EF4-FFF2-40B4-BE49-F238E27FC236}">
                <a16:creationId xmlns:a16="http://schemas.microsoft.com/office/drawing/2014/main" id="{12FAE72F-BD31-6E29-B225-6B0645613A6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135940" y="681038"/>
            <a:ext cx="3832222" cy="5873750"/>
          </a:xfrm>
          <a:prstGeom prst="roundRect">
            <a:avLst>
              <a:gd name="adj" fmla="val 3500"/>
            </a:avLst>
          </a:prstGeo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10320813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quote/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013572C-683E-9627-4500-7CED74AACF4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65D81D5-659D-4E94-BF07-256BBA2E10E9}" type="datetime1">
              <a:rPr lang="en-US" smtClean="0"/>
              <a:t>9/17/2026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2F26CC09-447E-68F7-B819-33F6B831F4E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Date 2025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775501A-769D-9A2E-51E3-B60F67AE397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086683-F536-42AB-ABBC-F4803DFE8DB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BBCA0054-F5C7-FFC5-AB16-98262495A8F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0049" y="681038"/>
            <a:ext cx="514351" cy="233363"/>
          </a:xfrm>
          <a:custGeom>
            <a:avLst/>
            <a:gdLst>
              <a:gd name="connsiteX0" fmla="*/ 397670 w 514351"/>
              <a:gd name="connsiteY0" fmla="*/ 0 h 233363"/>
              <a:gd name="connsiteX1" fmla="*/ 514351 w 514351"/>
              <a:gd name="connsiteY1" fmla="*/ 116681 h 233363"/>
              <a:gd name="connsiteX2" fmla="*/ 514351 w 514351"/>
              <a:gd name="connsiteY2" fmla="*/ 233363 h 233363"/>
              <a:gd name="connsiteX3" fmla="*/ 397670 w 514351"/>
              <a:gd name="connsiteY3" fmla="*/ 233363 h 233363"/>
              <a:gd name="connsiteX4" fmla="*/ 280988 w 514351"/>
              <a:gd name="connsiteY4" fmla="*/ 116681 h 233363"/>
              <a:gd name="connsiteX5" fmla="*/ 397670 w 514351"/>
              <a:gd name="connsiteY5" fmla="*/ 0 h 233363"/>
              <a:gd name="connsiteX6" fmla="*/ 116682 w 514351"/>
              <a:gd name="connsiteY6" fmla="*/ 0 h 233363"/>
              <a:gd name="connsiteX7" fmla="*/ 233363 w 514351"/>
              <a:gd name="connsiteY7" fmla="*/ 116681 h 233363"/>
              <a:gd name="connsiteX8" fmla="*/ 233363 w 514351"/>
              <a:gd name="connsiteY8" fmla="*/ 233363 h 233363"/>
              <a:gd name="connsiteX9" fmla="*/ 116682 w 514351"/>
              <a:gd name="connsiteY9" fmla="*/ 233363 h 233363"/>
              <a:gd name="connsiteX10" fmla="*/ 0 w 514351"/>
              <a:gd name="connsiteY10" fmla="*/ 116681 h 233363"/>
              <a:gd name="connsiteX11" fmla="*/ 116682 w 514351"/>
              <a:gd name="connsiteY11" fmla="*/ 0 h 233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14351" h="233363">
                <a:moveTo>
                  <a:pt x="397670" y="0"/>
                </a:moveTo>
                <a:cubicBezTo>
                  <a:pt x="462112" y="0"/>
                  <a:pt x="514351" y="52240"/>
                  <a:pt x="514351" y="116681"/>
                </a:cubicBezTo>
                <a:lnTo>
                  <a:pt x="514351" y="233363"/>
                </a:lnTo>
                <a:lnTo>
                  <a:pt x="397670" y="233363"/>
                </a:lnTo>
                <a:cubicBezTo>
                  <a:pt x="333228" y="233363"/>
                  <a:pt x="280988" y="181123"/>
                  <a:pt x="280988" y="116681"/>
                </a:cubicBezTo>
                <a:cubicBezTo>
                  <a:pt x="280988" y="52240"/>
                  <a:pt x="333228" y="0"/>
                  <a:pt x="397670" y="0"/>
                </a:cubicBezTo>
                <a:close/>
                <a:moveTo>
                  <a:pt x="116682" y="0"/>
                </a:moveTo>
                <a:cubicBezTo>
                  <a:pt x="181124" y="0"/>
                  <a:pt x="233363" y="52240"/>
                  <a:pt x="233363" y="116681"/>
                </a:cubicBezTo>
                <a:lnTo>
                  <a:pt x="233363" y="233363"/>
                </a:lnTo>
                <a:lnTo>
                  <a:pt x="116682" y="233363"/>
                </a:lnTo>
                <a:cubicBezTo>
                  <a:pt x="52240" y="233363"/>
                  <a:pt x="0" y="181123"/>
                  <a:pt x="0" y="116681"/>
                </a:cubicBezTo>
                <a:cubicBezTo>
                  <a:pt x="0" y="52240"/>
                  <a:pt x="52240" y="0"/>
                  <a:pt x="116682" y="0"/>
                </a:cubicBez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41E627FA-FD7F-C258-A525-4063AA553C1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22249" y="1300110"/>
            <a:ext cx="10756898" cy="4767313"/>
          </a:xfrm>
        </p:spPr>
        <p:txBody>
          <a:bodyPr tIns="64800"/>
          <a:lstStyle>
            <a:lvl1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6400" spc="-30" baseline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5000" spc="-60" baseline="0">
                <a:solidFill>
                  <a:schemeClr val="tx1"/>
                </a:solidFill>
                <a:latin typeface="+mj-lt"/>
              </a:defRPr>
            </a:lvl2pPr>
            <a:lvl3pPr marL="0" indent="0">
              <a:lnSpc>
                <a:spcPct val="82000"/>
              </a:lnSpc>
              <a:buNone/>
              <a:defRPr sz="3400" spc="-60" baseline="0">
                <a:solidFill>
                  <a:schemeClr val="tx1"/>
                </a:solidFill>
                <a:latin typeface="+mj-lt"/>
              </a:defRPr>
            </a:lvl3pPr>
            <a:lvl4pPr marL="0" indent="0">
              <a:lnSpc>
                <a:spcPct val="90000"/>
              </a:lnSpc>
              <a:buNone/>
              <a:defRPr sz="2900" strike="noStrike" spc="-10" baseline="0">
                <a:solidFill>
                  <a:schemeClr val="tx1"/>
                </a:solidFill>
                <a:latin typeface="+mj-lt"/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H1</a:t>
            </a:r>
          </a:p>
          <a:p>
            <a:pPr lvl="1"/>
            <a:r>
              <a:rPr lang="en-US"/>
              <a:t>H2</a:t>
            </a:r>
          </a:p>
          <a:p>
            <a:pPr lvl="2"/>
            <a:r>
              <a:rPr lang="en-US"/>
              <a:t>H3</a:t>
            </a:r>
          </a:p>
          <a:p>
            <a:pPr lvl="3"/>
            <a:r>
              <a:rPr lang="en-US"/>
              <a:t>H4</a:t>
            </a:r>
          </a:p>
        </p:txBody>
      </p:sp>
    </p:spTree>
    <p:extLst>
      <p:ext uri="{BB962C8B-B14F-4D97-AF65-F5344CB8AC3E}">
        <p14:creationId xmlns:p14="http://schemas.microsoft.com/office/powerpoint/2010/main" val="270010381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three highlig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70080C-2365-A4AD-E5A8-5C90B15EC3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2249" y="2224088"/>
            <a:ext cx="7403930" cy="4330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F934310-BF3D-8A57-BCBB-6BEE2BB112FF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222249" y="1369414"/>
            <a:ext cx="7403930" cy="326821"/>
          </a:xfrm>
        </p:spPr>
        <p:txBody>
          <a:bodyPr wrap="square" anchor="t">
            <a:spAutoFit/>
          </a:bodyPr>
          <a:lstStyle>
            <a:lvl1pPr marL="0" indent="0">
              <a:buNone/>
              <a:defRPr sz="2000" b="0" spc="-3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013572C-683E-9627-4500-7CED74AACF4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C32025B-1F08-45A3-B05C-5C142101CD29}" type="datetime1">
              <a:rPr lang="en-US" smtClean="0"/>
              <a:t>9/17/2026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2F26CC09-447E-68F7-B819-33F6B831F4E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Date 2025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775501A-769D-9A2E-51E3-B60F67AE397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086683-F536-42AB-ABBC-F4803DFE8DB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CE0E184-FD13-D5B1-893F-B2277F53ED4C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8012113" y="1464597"/>
            <a:ext cx="3832224" cy="228781"/>
          </a:xfrm>
        </p:spPr>
        <p:txBody>
          <a:bodyPr wrap="square" anchor="t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 b="0" spc="-2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05BB3B1A-6C68-B950-43F1-01717D43DF28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8012113" y="685800"/>
            <a:ext cx="2405100" cy="817019"/>
          </a:xfrm>
        </p:spPr>
        <p:txBody>
          <a:bodyPr wrap="none" anchor="b"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000" b="0" spc="-2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####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C56A8277-5018-D197-23AA-60FFA6E4D724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8012113" y="3003989"/>
            <a:ext cx="3832224" cy="228781"/>
          </a:xfrm>
        </p:spPr>
        <p:txBody>
          <a:bodyPr wrap="square" anchor="t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 b="0" spc="-2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E492E6E1-B6BD-E72A-92DA-265C30751C72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8012113" y="2225192"/>
            <a:ext cx="2405100" cy="817019"/>
          </a:xfrm>
        </p:spPr>
        <p:txBody>
          <a:bodyPr wrap="none" anchor="b"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000" b="0" spc="-2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####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67DC77EC-2448-DFF4-3D9A-1B42A4BF536B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8012113" y="4541000"/>
            <a:ext cx="3832224" cy="228781"/>
          </a:xfrm>
        </p:spPr>
        <p:txBody>
          <a:bodyPr wrap="square" anchor="t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 b="0" spc="-2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12061A73-910D-AF6E-F04B-0F79F2AD544F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8012113" y="3762203"/>
            <a:ext cx="2405100" cy="817019"/>
          </a:xfrm>
        </p:spPr>
        <p:txBody>
          <a:bodyPr wrap="none" anchor="b"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000" b="0" spc="-2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####</a:t>
            </a:r>
          </a:p>
        </p:txBody>
      </p:sp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9CF34E89-5098-30E3-8061-F1A1766D5C5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22249" y="6391410"/>
            <a:ext cx="4645025" cy="163378"/>
          </a:xfrm>
        </p:spPr>
        <p:txBody>
          <a:bodyPr wrap="square">
            <a:spAutoFit/>
          </a:bodyPr>
          <a:lstStyle>
            <a:lvl1pPr marL="0" indent="0">
              <a:lnSpc>
                <a:spcPct val="110000"/>
              </a:lnSpc>
              <a:spcBef>
                <a:spcPts val="225"/>
              </a:spcBef>
              <a:spcAft>
                <a:spcPts val="225"/>
              </a:spcAft>
              <a:buNone/>
              <a:defRPr sz="1000" spc="-20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/>
              <a:t>Footnote: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E61B7BB0-0759-C3D6-3977-ECB29FAE6AD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22250" y="685800"/>
            <a:ext cx="7403929" cy="601200"/>
          </a:xfrm>
        </p:spPr>
        <p:txBody>
          <a:bodyPr tIns="64800"/>
          <a:lstStyle>
            <a:lvl1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5000" spc="-60" baseline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3400" spc="-60" baseline="0">
                <a:solidFill>
                  <a:schemeClr val="tx1"/>
                </a:solidFill>
                <a:latin typeface="+mj-lt"/>
              </a:defRPr>
            </a:lvl2pPr>
            <a:lvl3pPr marL="0" indent="0">
              <a:lnSpc>
                <a:spcPct val="90000"/>
              </a:lnSpc>
              <a:buNone/>
              <a:defRPr sz="2900" spc="-10" baseline="0">
                <a:solidFill>
                  <a:schemeClr val="tx1"/>
                </a:solidFill>
                <a:latin typeface="+mj-lt"/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H2</a:t>
            </a:r>
          </a:p>
          <a:p>
            <a:pPr lvl="1"/>
            <a:r>
              <a:rPr lang="en-US"/>
              <a:t>H3</a:t>
            </a:r>
          </a:p>
          <a:p>
            <a:pPr lvl="2"/>
            <a:r>
              <a:rPr lang="en-US"/>
              <a:t>H4</a:t>
            </a:r>
          </a:p>
        </p:txBody>
      </p:sp>
    </p:spTree>
    <p:extLst>
      <p:ext uri="{BB962C8B-B14F-4D97-AF65-F5344CB8AC3E}">
        <p14:creationId xmlns:p14="http://schemas.microsoft.com/office/powerpoint/2010/main" val="3428723453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four highlig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F934310-BF3D-8A57-BCBB-6BEE2BB112FF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222250" y="1369414"/>
            <a:ext cx="11745911" cy="326821"/>
          </a:xfrm>
        </p:spPr>
        <p:txBody>
          <a:bodyPr wrap="square" anchor="t">
            <a:spAutoFit/>
          </a:bodyPr>
          <a:lstStyle>
            <a:lvl1pPr marL="0" indent="0">
              <a:buNone/>
              <a:defRPr sz="2000" b="0" spc="-3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013572C-683E-9627-4500-7CED74AACF4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3EE74AE6-A773-45EA-9F77-AA848967EA9E}" type="datetime1">
              <a:rPr lang="en-US" smtClean="0"/>
              <a:t>9/17/2026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2F26CC09-447E-68F7-B819-33F6B831F4E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Date 2025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775501A-769D-9A2E-51E3-B60F67AE397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086683-F536-42AB-ABBC-F4803DFE8DB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CE0E184-FD13-D5B1-893F-B2277F53ED4C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222251" y="3447089"/>
            <a:ext cx="3832224" cy="228781"/>
          </a:xfrm>
        </p:spPr>
        <p:txBody>
          <a:bodyPr wrap="square" anchor="t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 b="0" spc="-2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05BB3B1A-6C68-B950-43F1-01717D43DF28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222251" y="2668292"/>
            <a:ext cx="2405100" cy="817019"/>
          </a:xfrm>
        </p:spPr>
        <p:txBody>
          <a:bodyPr wrap="none" anchor="b"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000" b="0" spc="-2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####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C56A8277-5018-D197-23AA-60FFA6E4D724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105524" y="3447089"/>
            <a:ext cx="3884613" cy="228781"/>
          </a:xfrm>
        </p:spPr>
        <p:txBody>
          <a:bodyPr wrap="square" anchor="t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 b="0" spc="-2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E492E6E1-B6BD-E72A-92DA-265C30751C72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6096000" y="2668292"/>
            <a:ext cx="2405100" cy="817019"/>
          </a:xfrm>
        </p:spPr>
        <p:txBody>
          <a:bodyPr wrap="none" anchor="b"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000" b="0" spc="-2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####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67DC77EC-2448-DFF4-3D9A-1B42A4BF536B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6105524" y="5127624"/>
            <a:ext cx="3884613" cy="228781"/>
          </a:xfrm>
        </p:spPr>
        <p:txBody>
          <a:bodyPr wrap="square" anchor="t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 b="0" spc="-2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12061A73-910D-AF6E-F04B-0F79F2AD544F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6096000" y="4348827"/>
            <a:ext cx="2405100" cy="817019"/>
          </a:xfrm>
        </p:spPr>
        <p:txBody>
          <a:bodyPr wrap="none" anchor="b"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000" b="0" spc="-2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####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642329F6-D701-66CC-242B-736129AB8553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223839" y="5127624"/>
            <a:ext cx="3832224" cy="228781"/>
          </a:xfrm>
        </p:spPr>
        <p:txBody>
          <a:bodyPr wrap="square" anchor="t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 b="0" spc="-2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FA712FCB-42C1-FA79-0F5A-3A34EB547711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222251" y="4348827"/>
            <a:ext cx="2405100" cy="817019"/>
          </a:xfrm>
        </p:spPr>
        <p:txBody>
          <a:bodyPr wrap="none" anchor="b"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000" b="0" spc="-2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####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19EDAEB0-A2A0-DBF4-8156-5D9950CB22C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22250" y="6391410"/>
            <a:ext cx="4645025" cy="163378"/>
          </a:xfrm>
        </p:spPr>
        <p:txBody>
          <a:bodyPr wrap="square">
            <a:spAutoFit/>
          </a:bodyPr>
          <a:lstStyle>
            <a:lvl1pPr marL="0" indent="0">
              <a:lnSpc>
                <a:spcPct val="110000"/>
              </a:lnSpc>
              <a:spcBef>
                <a:spcPts val="225"/>
              </a:spcBef>
              <a:spcAft>
                <a:spcPts val="225"/>
              </a:spcAft>
              <a:buNone/>
              <a:defRPr sz="1000" spc="-20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/>
              <a:t>Footnote: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DFD106F9-2D65-1CCF-0441-4EF6377811B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22250" y="685800"/>
            <a:ext cx="11745911" cy="601200"/>
          </a:xfrm>
        </p:spPr>
        <p:txBody>
          <a:bodyPr tIns="64800"/>
          <a:lstStyle>
            <a:lvl1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5000" spc="-60" baseline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3400" spc="-60" baseline="0">
                <a:solidFill>
                  <a:schemeClr val="tx1"/>
                </a:solidFill>
                <a:latin typeface="+mj-lt"/>
              </a:defRPr>
            </a:lvl2pPr>
            <a:lvl3pPr marL="0" indent="0">
              <a:lnSpc>
                <a:spcPct val="90000"/>
              </a:lnSpc>
              <a:buNone/>
              <a:defRPr sz="2900" spc="-10" baseline="0">
                <a:solidFill>
                  <a:schemeClr val="tx1"/>
                </a:solidFill>
                <a:latin typeface="+mj-lt"/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H2</a:t>
            </a:r>
          </a:p>
          <a:p>
            <a:pPr lvl="1"/>
            <a:r>
              <a:rPr lang="en-US"/>
              <a:t>H3</a:t>
            </a:r>
          </a:p>
          <a:p>
            <a:pPr lvl="2"/>
            <a:r>
              <a:rPr lang="en-US"/>
              <a:t>H4</a:t>
            </a:r>
          </a:p>
        </p:txBody>
      </p:sp>
    </p:spTree>
    <p:extLst>
      <p:ext uri="{BB962C8B-B14F-4D97-AF65-F5344CB8AC3E}">
        <p14:creationId xmlns:p14="http://schemas.microsoft.com/office/powerpoint/2010/main" val="3989095435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ix highlig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F934310-BF3D-8A57-BCBB-6BEE2BB112FF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222251" y="1369414"/>
            <a:ext cx="11745912" cy="326821"/>
          </a:xfrm>
        </p:spPr>
        <p:txBody>
          <a:bodyPr wrap="square" anchor="t">
            <a:spAutoFit/>
          </a:bodyPr>
          <a:lstStyle>
            <a:lvl1pPr marL="0" indent="0">
              <a:buNone/>
              <a:defRPr sz="2000" b="0" spc="-3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013572C-683E-9627-4500-7CED74AACF4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89C24968-95B8-4113-A9E6-B2C52F7A7809}" type="datetime1">
              <a:rPr lang="en-US" smtClean="0"/>
              <a:t>9/17/2026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2F26CC09-447E-68F7-B819-33F6B831F4E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Date 2025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775501A-769D-9A2E-51E3-B60F67AE397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086683-F536-42AB-ABBC-F4803DFE8DB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CE0E184-FD13-D5B1-893F-B2277F53ED4C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222251" y="3447088"/>
            <a:ext cx="3832224" cy="228781"/>
          </a:xfrm>
        </p:spPr>
        <p:txBody>
          <a:bodyPr wrap="square" anchor="t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 b="0" spc="-2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05BB3B1A-6C68-B950-43F1-01717D43DF28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222251" y="2668292"/>
            <a:ext cx="2405100" cy="817019"/>
          </a:xfrm>
        </p:spPr>
        <p:txBody>
          <a:bodyPr wrap="none" anchor="b"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000" b="0" spc="-2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####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C56A8277-5018-D197-23AA-60FFA6E4D724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4179095" y="3447088"/>
            <a:ext cx="3832224" cy="228781"/>
          </a:xfrm>
        </p:spPr>
        <p:txBody>
          <a:bodyPr wrap="square" anchor="t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 b="0" spc="-2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E492E6E1-B6BD-E72A-92DA-265C30751C72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4178300" y="2668292"/>
            <a:ext cx="2405100" cy="817019"/>
          </a:xfrm>
        </p:spPr>
        <p:txBody>
          <a:bodyPr wrap="none" anchor="b"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000" b="0" spc="-2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####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67DC77EC-2448-DFF4-3D9A-1B42A4BF536B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4187825" y="5127624"/>
            <a:ext cx="3832224" cy="228781"/>
          </a:xfrm>
        </p:spPr>
        <p:txBody>
          <a:bodyPr wrap="square" anchor="t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 b="0" spc="-2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12061A73-910D-AF6E-F04B-0F79F2AD544F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4178300" y="4348827"/>
            <a:ext cx="2405100" cy="817019"/>
          </a:xfrm>
        </p:spPr>
        <p:txBody>
          <a:bodyPr wrap="none" anchor="b"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000" b="0" spc="-2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####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642329F6-D701-66CC-242B-736129AB8553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222251" y="5127624"/>
            <a:ext cx="3832224" cy="228781"/>
          </a:xfrm>
        </p:spPr>
        <p:txBody>
          <a:bodyPr wrap="square" anchor="t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 b="0" spc="-2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FA712FCB-42C1-FA79-0F5A-3A34EB547711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222251" y="4348827"/>
            <a:ext cx="2405100" cy="817019"/>
          </a:xfrm>
        </p:spPr>
        <p:txBody>
          <a:bodyPr wrap="none" anchor="b"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000" b="0" spc="-2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####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0549E80B-0405-5B68-5E23-050F42E2DB9E}"/>
              </a:ext>
            </a:extLst>
          </p:cNvPr>
          <p:cNvSpPr>
            <a:spLocks noGrp="1"/>
          </p:cNvSpPr>
          <p:nvPr>
            <p:ph type="body" idx="25" hasCustomPrompt="1"/>
          </p:nvPr>
        </p:nvSpPr>
        <p:spPr>
          <a:xfrm>
            <a:off x="8135939" y="3447088"/>
            <a:ext cx="3832224" cy="228781"/>
          </a:xfrm>
        </p:spPr>
        <p:txBody>
          <a:bodyPr wrap="square" anchor="t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 b="0" spc="-2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1F39C503-5DC6-3891-1C15-B0ECBD0C58CE}"/>
              </a:ext>
            </a:extLst>
          </p:cNvPr>
          <p:cNvSpPr>
            <a:spLocks noGrp="1"/>
          </p:cNvSpPr>
          <p:nvPr>
            <p:ph type="body" idx="26" hasCustomPrompt="1"/>
          </p:nvPr>
        </p:nvSpPr>
        <p:spPr>
          <a:xfrm>
            <a:off x="8135939" y="2668292"/>
            <a:ext cx="2405100" cy="817019"/>
          </a:xfrm>
        </p:spPr>
        <p:txBody>
          <a:bodyPr wrap="none" anchor="b"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000" b="0" spc="-2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####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BEA4B234-A84A-7F8F-36AC-48EC5977D357}"/>
              </a:ext>
            </a:extLst>
          </p:cNvPr>
          <p:cNvSpPr>
            <a:spLocks noGrp="1"/>
          </p:cNvSpPr>
          <p:nvPr>
            <p:ph type="body" idx="27" hasCustomPrompt="1"/>
          </p:nvPr>
        </p:nvSpPr>
        <p:spPr>
          <a:xfrm>
            <a:off x="8135939" y="5127624"/>
            <a:ext cx="3832224" cy="228781"/>
          </a:xfrm>
        </p:spPr>
        <p:txBody>
          <a:bodyPr wrap="square" anchor="t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 b="0" spc="-2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D1B6EEB9-3E4E-F799-7451-C4665B85FF63}"/>
              </a:ext>
            </a:extLst>
          </p:cNvPr>
          <p:cNvSpPr>
            <a:spLocks noGrp="1"/>
          </p:cNvSpPr>
          <p:nvPr>
            <p:ph type="body" idx="28" hasCustomPrompt="1"/>
          </p:nvPr>
        </p:nvSpPr>
        <p:spPr>
          <a:xfrm>
            <a:off x="8135939" y="4348827"/>
            <a:ext cx="2405100" cy="817019"/>
          </a:xfrm>
        </p:spPr>
        <p:txBody>
          <a:bodyPr wrap="none" anchor="b"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000" b="0" spc="-2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####</a:t>
            </a:r>
          </a:p>
        </p:txBody>
      </p:sp>
      <p:sp>
        <p:nvSpPr>
          <p:cNvPr id="26" name="Text Placeholder 14">
            <a:extLst>
              <a:ext uri="{FF2B5EF4-FFF2-40B4-BE49-F238E27FC236}">
                <a16:creationId xmlns:a16="http://schemas.microsoft.com/office/drawing/2014/main" id="{AB8E39B7-A43B-0749-824D-5082C31B08F6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22250" y="6391410"/>
            <a:ext cx="4645025" cy="163378"/>
          </a:xfrm>
        </p:spPr>
        <p:txBody>
          <a:bodyPr wrap="square">
            <a:spAutoFit/>
          </a:bodyPr>
          <a:lstStyle>
            <a:lvl1pPr marL="0" indent="0">
              <a:lnSpc>
                <a:spcPct val="110000"/>
              </a:lnSpc>
              <a:spcBef>
                <a:spcPts val="225"/>
              </a:spcBef>
              <a:spcAft>
                <a:spcPts val="225"/>
              </a:spcAft>
              <a:buNone/>
              <a:defRPr sz="1000" spc="-20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/>
              <a:t>Footnote: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2FDE562C-50AA-9AE0-8EE6-15BBC99848D3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22250" y="685800"/>
            <a:ext cx="11745911" cy="601200"/>
          </a:xfrm>
        </p:spPr>
        <p:txBody>
          <a:bodyPr tIns="64800"/>
          <a:lstStyle>
            <a:lvl1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5000" spc="-60" baseline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3400" spc="-60" baseline="0">
                <a:solidFill>
                  <a:schemeClr val="tx1"/>
                </a:solidFill>
                <a:latin typeface="+mj-lt"/>
              </a:defRPr>
            </a:lvl2pPr>
            <a:lvl3pPr marL="0" indent="0">
              <a:lnSpc>
                <a:spcPct val="90000"/>
              </a:lnSpc>
              <a:buNone/>
              <a:defRPr sz="2900" spc="-10" baseline="0">
                <a:solidFill>
                  <a:schemeClr val="tx1"/>
                </a:solidFill>
                <a:latin typeface="+mj-lt"/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H2</a:t>
            </a:r>
          </a:p>
          <a:p>
            <a:pPr lvl="1"/>
            <a:r>
              <a:rPr lang="en-US"/>
              <a:t>H3</a:t>
            </a:r>
          </a:p>
          <a:p>
            <a:pPr lvl="2"/>
            <a:r>
              <a:rPr lang="en-US"/>
              <a:t>H4</a:t>
            </a:r>
          </a:p>
        </p:txBody>
      </p:sp>
    </p:spTree>
    <p:extLst>
      <p:ext uri="{BB962C8B-B14F-4D97-AF65-F5344CB8AC3E}">
        <p14:creationId xmlns:p14="http://schemas.microsoft.com/office/powerpoint/2010/main" val="336804137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eight highlig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F934310-BF3D-8A57-BCBB-6BEE2BB112FF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222250" y="1369414"/>
            <a:ext cx="11745913" cy="326821"/>
          </a:xfrm>
        </p:spPr>
        <p:txBody>
          <a:bodyPr wrap="square" anchor="t">
            <a:spAutoFit/>
          </a:bodyPr>
          <a:lstStyle>
            <a:lvl1pPr marL="0" indent="0">
              <a:buNone/>
              <a:defRPr sz="2000" b="0" spc="-3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013572C-683E-9627-4500-7CED74AACF4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5D96688-C755-4269-AC38-0C42AA8BB23E}" type="datetime1">
              <a:rPr lang="en-US" smtClean="0"/>
              <a:t>9/17/2026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2F26CC09-447E-68F7-B819-33F6B831F4E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Date 2025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775501A-769D-9A2E-51E3-B60F67AE397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086683-F536-42AB-ABBC-F4803DFE8DB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CE0E184-FD13-D5B1-893F-B2277F53ED4C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222251" y="3447088"/>
            <a:ext cx="2844799" cy="228781"/>
          </a:xfrm>
        </p:spPr>
        <p:txBody>
          <a:bodyPr wrap="square" anchor="t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 b="0" spc="-2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05BB3B1A-6C68-B950-43F1-01717D43DF28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222251" y="2668292"/>
            <a:ext cx="2405100" cy="817019"/>
          </a:xfrm>
        </p:spPr>
        <p:txBody>
          <a:bodyPr wrap="none" anchor="b"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000" b="0" spc="-2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####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C56A8277-5018-D197-23AA-60FFA6E4D724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3190877" y="3447088"/>
            <a:ext cx="2843210" cy="228781"/>
          </a:xfrm>
        </p:spPr>
        <p:txBody>
          <a:bodyPr wrap="square" anchor="t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 b="0" spc="-2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E492E6E1-B6BD-E72A-92DA-265C30751C72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3189818" y="2668292"/>
            <a:ext cx="2405100" cy="817019"/>
          </a:xfrm>
        </p:spPr>
        <p:txBody>
          <a:bodyPr wrap="none" anchor="b"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000" b="0" spc="-2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####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67DC77EC-2448-DFF4-3D9A-1B42A4BF536B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3190877" y="5127624"/>
            <a:ext cx="2843210" cy="228781"/>
          </a:xfrm>
        </p:spPr>
        <p:txBody>
          <a:bodyPr wrap="square" anchor="t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 b="0" spc="-2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12061A73-910D-AF6E-F04B-0F79F2AD544F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3189818" y="4348827"/>
            <a:ext cx="2405100" cy="817019"/>
          </a:xfrm>
        </p:spPr>
        <p:txBody>
          <a:bodyPr wrap="none" anchor="b"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000" b="0" spc="-2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####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642329F6-D701-66CC-242B-736129AB8553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222251" y="5127624"/>
            <a:ext cx="2844799" cy="228781"/>
          </a:xfrm>
        </p:spPr>
        <p:txBody>
          <a:bodyPr wrap="square" anchor="t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 b="0" spc="-2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FA712FCB-42C1-FA79-0F5A-3A34EB547711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222251" y="4348827"/>
            <a:ext cx="2405100" cy="817019"/>
          </a:xfrm>
        </p:spPr>
        <p:txBody>
          <a:bodyPr wrap="none" anchor="b"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000" b="0" spc="-2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####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0549E80B-0405-5B68-5E23-050F42E2DB9E}"/>
              </a:ext>
            </a:extLst>
          </p:cNvPr>
          <p:cNvSpPr>
            <a:spLocks noGrp="1"/>
          </p:cNvSpPr>
          <p:nvPr>
            <p:ph type="body" idx="25" hasCustomPrompt="1"/>
          </p:nvPr>
        </p:nvSpPr>
        <p:spPr>
          <a:xfrm>
            <a:off x="6157914" y="3447088"/>
            <a:ext cx="2843210" cy="228781"/>
          </a:xfrm>
        </p:spPr>
        <p:txBody>
          <a:bodyPr wrap="square" anchor="t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 b="0" spc="-2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1F39C503-5DC6-3891-1C15-B0ECBD0C58CE}"/>
              </a:ext>
            </a:extLst>
          </p:cNvPr>
          <p:cNvSpPr>
            <a:spLocks noGrp="1"/>
          </p:cNvSpPr>
          <p:nvPr>
            <p:ph type="body" idx="26" hasCustomPrompt="1"/>
          </p:nvPr>
        </p:nvSpPr>
        <p:spPr>
          <a:xfrm>
            <a:off x="6157385" y="2668292"/>
            <a:ext cx="2405100" cy="817019"/>
          </a:xfrm>
        </p:spPr>
        <p:txBody>
          <a:bodyPr wrap="none" anchor="b"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000" b="0" spc="-2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####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BEA4B234-A84A-7F8F-36AC-48EC5977D357}"/>
              </a:ext>
            </a:extLst>
          </p:cNvPr>
          <p:cNvSpPr>
            <a:spLocks noGrp="1"/>
          </p:cNvSpPr>
          <p:nvPr>
            <p:ph type="body" idx="27" hasCustomPrompt="1"/>
          </p:nvPr>
        </p:nvSpPr>
        <p:spPr>
          <a:xfrm>
            <a:off x="6157914" y="5127624"/>
            <a:ext cx="2843210" cy="228781"/>
          </a:xfrm>
        </p:spPr>
        <p:txBody>
          <a:bodyPr wrap="square" anchor="t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 b="0" spc="-2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D1B6EEB9-3E4E-F799-7451-C4665B85FF63}"/>
              </a:ext>
            </a:extLst>
          </p:cNvPr>
          <p:cNvSpPr>
            <a:spLocks noGrp="1"/>
          </p:cNvSpPr>
          <p:nvPr>
            <p:ph type="body" idx="28" hasCustomPrompt="1"/>
          </p:nvPr>
        </p:nvSpPr>
        <p:spPr>
          <a:xfrm>
            <a:off x="6157385" y="4348827"/>
            <a:ext cx="2405100" cy="817019"/>
          </a:xfrm>
        </p:spPr>
        <p:txBody>
          <a:bodyPr wrap="none" anchor="b"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000" b="0" spc="-2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####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6CDDC8CB-995C-889B-1B98-0B6C1DA94A8D}"/>
              </a:ext>
            </a:extLst>
          </p:cNvPr>
          <p:cNvSpPr>
            <a:spLocks noGrp="1"/>
          </p:cNvSpPr>
          <p:nvPr>
            <p:ph type="body" idx="29" hasCustomPrompt="1"/>
          </p:nvPr>
        </p:nvSpPr>
        <p:spPr>
          <a:xfrm>
            <a:off x="9124952" y="3447088"/>
            <a:ext cx="2843210" cy="228781"/>
          </a:xfrm>
        </p:spPr>
        <p:txBody>
          <a:bodyPr wrap="square" anchor="t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 b="0" spc="-2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884FF107-59A3-D192-42F8-9971E42BEA8E}"/>
              </a:ext>
            </a:extLst>
          </p:cNvPr>
          <p:cNvSpPr>
            <a:spLocks noGrp="1"/>
          </p:cNvSpPr>
          <p:nvPr>
            <p:ph type="body" idx="30" hasCustomPrompt="1"/>
          </p:nvPr>
        </p:nvSpPr>
        <p:spPr>
          <a:xfrm>
            <a:off x="9124952" y="2668292"/>
            <a:ext cx="2405100" cy="817019"/>
          </a:xfrm>
        </p:spPr>
        <p:txBody>
          <a:bodyPr wrap="none" anchor="b"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000" b="0" spc="-2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####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89968F51-8DBA-49BC-D9BF-4AEC3B82F847}"/>
              </a:ext>
            </a:extLst>
          </p:cNvPr>
          <p:cNvSpPr>
            <a:spLocks noGrp="1"/>
          </p:cNvSpPr>
          <p:nvPr>
            <p:ph type="body" idx="31" hasCustomPrompt="1"/>
          </p:nvPr>
        </p:nvSpPr>
        <p:spPr>
          <a:xfrm>
            <a:off x="9124952" y="5127624"/>
            <a:ext cx="2843210" cy="228781"/>
          </a:xfrm>
        </p:spPr>
        <p:txBody>
          <a:bodyPr wrap="square" anchor="t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 b="0" spc="-2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A6388E47-5BF8-60B3-C551-97AFD1AF7CF1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9124952" y="4348827"/>
            <a:ext cx="2405100" cy="817019"/>
          </a:xfrm>
        </p:spPr>
        <p:txBody>
          <a:bodyPr wrap="none" anchor="b"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000" b="0" spc="-2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####</a:t>
            </a:r>
          </a:p>
        </p:txBody>
      </p:sp>
      <p:sp>
        <p:nvSpPr>
          <p:cNvPr id="27" name="Text Placeholder 14">
            <a:extLst>
              <a:ext uri="{FF2B5EF4-FFF2-40B4-BE49-F238E27FC236}">
                <a16:creationId xmlns:a16="http://schemas.microsoft.com/office/drawing/2014/main" id="{53623B0B-83EE-1DF0-CCDF-FA7E41821015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22250" y="6391410"/>
            <a:ext cx="4645025" cy="163378"/>
          </a:xfrm>
        </p:spPr>
        <p:txBody>
          <a:bodyPr wrap="square">
            <a:spAutoFit/>
          </a:bodyPr>
          <a:lstStyle>
            <a:lvl1pPr marL="0" indent="0">
              <a:lnSpc>
                <a:spcPct val="110000"/>
              </a:lnSpc>
              <a:spcBef>
                <a:spcPts val="225"/>
              </a:spcBef>
              <a:spcAft>
                <a:spcPts val="225"/>
              </a:spcAft>
              <a:buNone/>
              <a:defRPr sz="1000" spc="-20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/>
              <a:t>Footnote: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E68C235E-41EC-3386-F8C0-DE2E854A5621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222250" y="685800"/>
            <a:ext cx="11745911" cy="601200"/>
          </a:xfrm>
        </p:spPr>
        <p:txBody>
          <a:bodyPr tIns="64800"/>
          <a:lstStyle>
            <a:lvl1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5000" spc="-60" baseline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3400" spc="-60" baseline="0">
                <a:solidFill>
                  <a:schemeClr val="tx1"/>
                </a:solidFill>
                <a:latin typeface="+mj-lt"/>
              </a:defRPr>
            </a:lvl2pPr>
            <a:lvl3pPr marL="0" indent="0">
              <a:lnSpc>
                <a:spcPct val="90000"/>
              </a:lnSpc>
              <a:buNone/>
              <a:defRPr sz="2900" spc="-10" baseline="0">
                <a:solidFill>
                  <a:schemeClr val="tx1"/>
                </a:solidFill>
                <a:latin typeface="+mj-lt"/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H2</a:t>
            </a:r>
          </a:p>
          <a:p>
            <a:pPr lvl="1"/>
            <a:r>
              <a:rPr lang="en-US"/>
              <a:t>H3</a:t>
            </a:r>
          </a:p>
          <a:p>
            <a:pPr lvl="2"/>
            <a:r>
              <a:rPr lang="en-US"/>
              <a:t>H4</a:t>
            </a:r>
          </a:p>
        </p:txBody>
      </p:sp>
    </p:spTree>
    <p:extLst>
      <p:ext uri="{BB962C8B-B14F-4D97-AF65-F5344CB8AC3E}">
        <p14:creationId xmlns:p14="http://schemas.microsoft.com/office/powerpoint/2010/main" val="1555018972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four highlights w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9">
            <a:extLst>
              <a:ext uri="{FF2B5EF4-FFF2-40B4-BE49-F238E27FC236}">
                <a16:creationId xmlns:a16="http://schemas.microsoft.com/office/drawing/2014/main" id="{BE2D0ACC-F72A-E851-8DEB-D0FF8E96E07B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8134350" y="681038"/>
            <a:ext cx="3833812" cy="5873750"/>
          </a:xfrm>
          <a:prstGeom prst="roundRect">
            <a:avLst>
              <a:gd name="adj" fmla="val 4239"/>
            </a:avLst>
          </a:prstGeo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F934310-BF3D-8A57-BCBB-6BEE2BB112FF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222251" y="2310528"/>
            <a:ext cx="7788274" cy="326821"/>
          </a:xfrm>
        </p:spPr>
        <p:txBody>
          <a:bodyPr wrap="square" anchor="t">
            <a:spAutoFit/>
          </a:bodyPr>
          <a:lstStyle>
            <a:lvl1pPr marL="0" indent="0">
              <a:buNone/>
              <a:defRPr sz="2000" b="0" spc="-3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013572C-683E-9627-4500-7CED74AACF4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D885C37-09B1-460C-82F9-2F0DD6F0507A}" type="datetime1">
              <a:rPr lang="en-US" smtClean="0"/>
              <a:t>9/17/2026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2F26CC09-447E-68F7-B819-33F6B831F4E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Date 2025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775501A-769D-9A2E-51E3-B60F67AE397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086683-F536-42AB-ABBC-F4803DFE8DB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CE0E184-FD13-D5B1-893F-B2277F53ED4C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222251" y="4310605"/>
            <a:ext cx="3832224" cy="228781"/>
          </a:xfrm>
        </p:spPr>
        <p:txBody>
          <a:bodyPr wrap="square" anchor="t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 b="0" spc="-2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05BB3B1A-6C68-B950-43F1-01717D43DF28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222251" y="3531808"/>
            <a:ext cx="3832224" cy="817019"/>
          </a:xfrm>
        </p:spPr>
        <p:txBody>
          <a:bodyPr wrap="square" anchor="b"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000" b="0" spc="-2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####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C56A8277-5018-D197-23AA-60FFA6E4D724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4187825" y="4310605"/>
            <a:ext cx="3822700" cy="228781"/>
          </a:xfrm>
        </p:spPr>
        <p:txBody>
          <a:bodyPr wrap="square" anchor="t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 b="0" spc="-2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E492E6E1-B6BD-E72A-92DA-265C30751C72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4178300" y="3531808"/>
            <a:ext cx="3832224" cy="817019"/>
          </a:xfrm>
        </p:spPr>
        <p:txBody>
          <a:bodyPr wrap="square" anchor="b"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000" b="0" spc="-2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####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67DC77EC-2448-DFF4-3D9A-1B42A4BF536B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4187825" y="5772199"/>
            <a:ext cx="3822700" cy="228781"/>
          </a:xfrm>
        </p:spPr>
        <p:txBody>
          <a:bodyPr wrap="square" anchor="t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 b="0" spc="-2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12061A73-910D-AF6E-F04B-0F79F2AD544F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4178300" y="4993402"/>
            <a:ext cx="3832224" cy="817019"/>
          </a:xfrm>
        </p:spPr>
        <p:txBody>
          <a:bodyPr wrap="square" anchor="b"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000" b="0" spc="-2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####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642329F6-D701-66CC-242B-736129AB8553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223839" y="5772199"/>
            <a:ext cx="3832224" cy="228781"/>
          </a:xfrm>
        </p:spPr>
        <p:txBody>
          <a:bodyPr wrap="square" anchor="t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 b="0" spc="-2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FA712FCB-42C1-FA79-0F5A-3A34EB547711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222251" y="4993402"/>
            <a:ext cx="3832224" cy="817019"/>
          </a:xfrm>
        </p:spPr>
        <p:txBody>
          <a:bodyPr wrap="square" anchor="b"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000" b="0" spc="-2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####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19EDAEB0-A2A0-DBF4-8156-5D9950CB22C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22250" y="6391410"/>
            <a:ext cx="4645025" cy="163378"/>
          </a:xfrm>
        </p:spPr>
        <p:txBody>
          <a:bodyPr wrap="square">
            <a:spAutoFit/>
          </a:bodyPr>
          <a:lstStyle>
            <a:lvl1pPr marL="0" indent="0">
              <a:lnSpc>
                <a:spcPct val="110000"/>
              </a:lnSpc>
              <a:spcBef>
                <a:spcPts val="225"/>
              </a:spcBef>
              <a:spcAft>
                <a:spcPts val="225"/>
              </a:spcAft>
              <a:buNone/>
              <a:defRPr sz="1000" spc="-20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/>
              <a:t>Footnote: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DFD106F9-2D65-1CCF-0441-4EF6377811B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22251" y="685800"/>
            <a:ext cx="7788274" cy="1541462"/>
          </a:xfrm>
        </p:spPr>
        <p:txBody>
          <a:bodyPr tIns="64800"/>
          <a:lstStyle>
            <a:lvl1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5000" spc="-60" baseline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3400" spc="-60" baseline="0">
                <a:solidFill>
                  <a:schemeClr val="tx1"/>
                </a:solidFill>
                <a:latin typeface="+mj-lt"/>
              </a:defRPr>
            </a:lvl2pPr>
            <a:lvl3pPr marL="0" indent="0">
              <a:lnSpc>
                <a:spcPct val="90000"/>
              </a:lnSpc>
              <a:buNone/>
              <a:defRPr sz="2900" spc="-10" baseline="0">
                <a:solidFill>
                  <a:schemeClr val="tx1"/>
                </a:solidFill>
                <a:latin typeface="+mj-lt"/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H2</a:t>
            </a:r>
          </a:p>
          <a:p>
            <a:pPr lvl="1"/>
            <a:r>
              <a:rPr lang="en-US"/>
              <a:t>H3</a:t>
            </a:r>
          </a:p>
          <a:p>
            <a:pPr lvl="2"/>
            <a:r>
              <a:rPr lang="en-US"/>
              <a:t>H4</a:t>
            </a:r>
          </a:p>
        </p:txBody>
      </p:sp>
    </p:spTree>
    <p:extLst>
      <p:ext uri="{BB962C8B-B14F-4D97-AF65-F5344CB8AC3E}">
        <p14:creationId xmlns:p14="http://schemas.microsoft.com/office/powerpoint/2010/main" val="202156172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 Title and six highlight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9">
            <a:extLst>
              <a:ext uri="{FF2B5EF4-FFF2-40B4-BE49-F238E27FC236}">
                <a16:creationId xmlns:a16="http://schemas.microsoft.com/office/drawing/2014/main" id="{BE2D0ACC-F72A-E851-8DEB-D0FF8E96E07B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222251" y="681039"/>
            <a:ext cx="2844799" cy="5873749"/>
          </a:xfrm>
          <a:prstGeom prst="roundRect">
            <a:avLst>
              <a:gd name="adj" fmla="val 4239"/>
            </a:avLst>
          </a:prstGeo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F934310-BF3D-8A57-BCBB-6BEE2BB112FF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3190875" y="2310528"/>
            <a:ext cx="8777287" cy="326821"/>
          </a:xfrm>
        </p:spPr>
        <p:txBody>
          <a:bodyPr wrap="square" anchor="t">
            <a:spAutoFit/>
          </a:bodyPr>
          <a:lstStyle>
            <a:lvl1pPr marL="0" indent="0">
              <a:buNone/>
              <a:defRPr sz="2000" b="0" spc="-3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013572C-683E-9627-4500-7CED74AACF4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111A2FB-49F5-4D93-89D5-B23BFAB79DC6}" type="datetime1">
              <a:rPr lang="en-US" smtClean="0"/>
              <a:t>9/17/2026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2F26CC09-447E-68F7-B819-33F6B831F4E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Date 2025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775501A-769D-9A2E-51E3-B60F67AE397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086683-F536-42AB-ABBC-F4803DFE8DB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CE0E184-FD13-D5B1-893F-B2277F53ED4C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3190876" y="4310605"/>
            <a:ext cx="2844799" cy="228781"/>
          </a:xfrm>
        </p:spPr>
        <p:txBody>
          <a:bodyPr wrap="square" anchor="t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 b="0" spc="-2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05BB3B1A-6C68-B950-43F1-01717D43DF28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3190876" y="3695187"/>
            <a:ext cx="2844799" cy="653640"/>
          </a:xfrm>
        </p:spPr>
        <p:txBody>
          <a:bodyPr wrap="square" anchor="b"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00" b="0" spc="-2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####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C56A8277-5018-D197-23AA-60FFA6E4D724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170614" y="4310605"/>
            <a:ext cx="2837729" cy="228781"/>
          </a:xfrm>
        </p:spPr>
        <p:txBody>
          <a:bodyPr wrap="square" anchor="t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 b="0" spc="-2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E492E6E1-B6BD-E72A-92DA-265C30751C72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6161089" y="3695187"/>
            <a:ext cx="2844799" cy="653640"/>
          </a:xfrm>
        </p:spPr>
        <p:txBody>
          <a:bodyPr wrap="square" anchor="b"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00" b="0" spc="-2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####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67DC77EC-2448-DFF4-3D9A-1B42A4BF536B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6170614" y="5772199"/>
            <a:ext cx="2837729" cy="228781"/>
          </a:xfrm>
        </p:spPr>
        <p:txBody>
          <a:bodyPr wrap="square" anchor="t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 b="0" spc="-2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12061A73-910D-AF6E-F04B-0F79F2AD544F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6161089" y="5156781"/>
            <a:ext cx="2844799" cy="653640"/>
          </a:xfrm>
        </p:spPr>
        <p:txBody>
          <a:bodyPr wrap="square" anchor="b"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00" b="0" spc="-2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####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642329F6-D701-66CC-242B-736129AB8553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3192464" y="5772199"/>
            <a:ext cx="2844799" cy="228781"/>
          </a:xfrm>
        </p:spPr>
        <p:txBody>
          <a:bodyPr wrap="square" anchor="t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 b="0" spc="-2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FA712FCB-42C1-FA79-0F5A-3A34EB547711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3190876" y="5156781"/>
            <a:ext cx="2844799" cy="653640"/>
          </a:xfrm>
        </p:spPr>
        <p:txBody>
          <a:bodyPr wrap="square" anchor="b"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00" b="0" spc="-2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####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19EDAEB0-A2A0-DBF4-8156-5D9950CB22C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190876" y="6391410"/>
            <a:ext cx="4645025" cy="163378"/>
          </a:xfrm>
        </p:spPr>
        <p:txBody>
          <a:bodyPr wrap="square">
            <a:spAutoFit/>
          </a:bodyPr>
          <a:lstStyle>
            <a:lvl1pPr marL="0" indent="0">
              <a:lnSpc>
                <a:spcPct val="110000"/>
              </a:lnSpc>
              <a:spcBef>
                <a:spcPts val="225"/>
              </a:spcBef>
              <a:spcAft>
                <a:spcPts val="225"/>
              </a:spcAft>
              <a:buNone/>
              <a:defRPr sz="1000" spc="-20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/>
              <a:t>Footnote: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DFD106F9-2D65-1CCF-0441-4EF6377811B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190875" y="685800"/>
            <a:ext cx="8777287" cy="1541462"/>
          </a:xfrm>
        </p:spPr>
        <p:txBody>
          <a:bodyPr tIns="64800"/>
          <a:lstStyle>
            <a:lvl1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5000" spc="-60" baseline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3400" spc="-60" baseline="0">
                <a:solidFill>
                  <a:schemeClr val="tx1"/>
                </a:solidFill>
                <a:latin typeface="+mj-lt"/>
              </a:defRPr>
            </a:lvl2pPr>
            <a:lvl3pPr marL="0" indent="0">
              <a:lnSpc>
                <a:spcPct val="90000"/>
              </a:lnSpc>
              <a:buNone/>
              <a:defRPr sz="2900" spc="-10" baseline="0">
                <a:solidFill>
                  <a:schemeClr val="tx1"/>
                </a:solidFill>
                <a:latin typeface="+mj-lt"/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H2</a:t>
            </a:r>
          </a:p>
          <a:p>
            <a:pPr lvl="1"/>
            <a:r>
              <a:rPr lang="en-US"/>
              <a:t>H3</a:t>
            </a:r>
          </a:p>
          <a:p>
            <a:pPr lvl="2"/>
            <a:r>
              <a:rPr lang="en-US"/>
              <a:t>H4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3794E604-9A68-43DC-D0C2-CD756153F9C8}"/>
              </a:ext>
            </a:extLst>
          </p:cNvPr>
          <p:cNvSpPr>
            <a:spLocks noGrp="1"/>
          </p:cNvSpPr>
          <p:nvPr>
            <p:ph type="body" idx="28" hasCustomPrompt="1"/>
          </p:nvPr>
        </p:nvSpPr>
        <p:spPr>
          <a:xfrm>
            <a:off x="9120908" y="4310605"/>
            <a:ext cx="2847255" cy="228781"/>
          </a:xfrm>
        </p:spPr>
        <p:txBody>
          <a:bodyPr wrap="square" anchor="t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 b="0" spc="-2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B792F294-00AD-0CB8-BF09-880D2F8B9E0E}"/>
              </a:ext>
            </a:extLst>
          </p:cNvPr>
          <p:cNvSpPr>
            <a:spLocks noGrp="1"/>
          </p:cNvSpPr>
          <p:nvPr>
            <p:ph type="body" idx="29" hasCustomPrompt="1"/>
          </p:nvPr>
        </p:nvSpPr>
        <p:spPr>
          <a:xfrm>
            <a:off x="9120908" y="3695187"/>
            <a:ext cx="2844799" cy="653640"/>
          </a:xfrm>
        </p:spPr>
        <p:txBody>
          <a:bodyPr wrap="square" anchor="b"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00" b="0" spc="-2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####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01D0FF13-FB0B-2D3E-A0A8-5D3DC62B3494}"/>
              </a:ext>
            </a:extLst>
          </p:cNvPr>
          <p:cNvSpPr>
            <a:spLocks noGrp="1"/>
          </p:cNvSpPr>
          <p:nvPr>
            <p:ph type="body" idx="30" hasCustomPrompt="1"/>
          </p:nvPr>
        </p:nvSpPr>
        <p:spPr>
          <a:xfrm>
            <a:off x="9120908" y="5772199"/>
            <a:ext cx="2847255" cy="228781"/>
          </a:xfrm>
        </p:spPr>
        <p:txBody>
          <a:bodyPr wrap="square" anchor="t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 b="0" spc="-2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1F352C72-7F93-C9CB-EA1B-ABACC70C4A76}"/>
              </a:ext>
            </a:extLst>
          </p:cNvPr>
          <p:cNvSpPr>
            <a:spLocks noGrp="1"/>
          </p:cNvSpPr>
          <p:nvPr>
            <p:ph type="body" idx="31" hasCustomPrompt="1"/>
          </p:nvPr>
        </p:nvSpPr>
        <p:spPr>
          <a:xfrm>
            <a:off x="9120908" y="5156781"/>
            <a:ext cx="2844799" cy="653640"/>
          </a:xfrm>
        </p:spPr>
        <p:txBody>
          <a:bodyPr wrap="square" anchor="b"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00" b="0" spc="-2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####</a:t>
            </a:r>
          </a:p>
        </p:txBody>
      </p:sp>
    </p:spTree>
    <p:extLst>
      <p:ext uri="{BB962C8B-B14F-4D97-AF65-F5344CB8AC3E}">
        <p14:creationId xmlns:p14="http://schemas.microsoft.com/office/powerpoint/2010/main" val="1224134128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hart conten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76880A40-9797-C3D2-4D11-9EC7CBF85CBE}"/>
              </a:ext>
            </a:extLst>
          </p:cNvPr>
          <p:cNvSpPr/>
          <p:nvPr userDrawn="1"/>
        </p:nvSpPr>
        <p:spPr>
          <a:xfrm>
            <a:off x="222250" y="1998914"/>
            <a:ext cx="8778875" cy="4555872"/>
          </a:xfrm>
          <a:prstGeom prst="roundRect">
            <a:avLst>
              <a:gd name="adj" fmla="val 591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>
              <a:cs typeface="Arial" panose="020B0604020202020204" pitchFamily="34" charset="0"/>
            </a:endParaRP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F934310-BF3D-8A57-BCBB-6BEE2BB112FF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222251" y="1369414"/>
            <a:ext cx="11745912" cy="326821"/>
          </a:xfrm>
        </p:spPr>
        <p:txBody>
          <a:bodyPr wrap="square" anchor="t">
            <a:spAutoFit/>
          </a:bodyPr>
          <a:lstStyle>
            <a:lvl1pPr marL="0" indent="0">
              <a:buNone/>
              <a:defRPr sz="2000" b="0" spc="-3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013572C-683E-9627-4500-7CED74AACF4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FF4369F-C8EE-40A5-9396-419CB3131F72}" type="datetime1">
              <a:rPr lang="en-US" smtClean="0"/>
              <a:t>9/17/2026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2F26CC09-447E-68F7-B819-33F6B831F4E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Date 2025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775501A-769D-9A2E-51E3-B60F67AE397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086683-F536-42AB-ABBC-F4803DFE8DB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98B498C1-CEA1-0BCB-F0F2-789DB10AB4B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123363" y="2005682"/>
            <a:ext cx="2844326" cy="31972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85E3D760-A99C-9185-F8EE-8F070366CAD4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400050" y="2363372"/>
            <a:ext cx="8131402" cy="326821"/>
          </a:xfrm>
        </p:spPr>
        <p:txBody>
          <a:bodyPr wrap="square" anchor="b">
            <a:spAutoFit/>
          </a:bodyPr>
          <a:lstStyle>
            <a:lvl1pPr marL="0" indent="0">
              <a:lnSpc>
                <a:spcPct val="110000"/>
              </a:lnSpc>
              <a:spcBef>
                <a:spcPts val="225"/>
              </a:spcBef>
              <a:spcAft>
                <a:spcPts val="225"/>
              </a:spcAft>
              <a:buNone/>
              <a:defRPr sz="2000" b="0" spc="-5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Chart title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7ABEF883-CEFD-EEE4-CB2B-D83AF166A82B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400050" y="2858288"/>
            <a:ext cx="8131402" cy="337889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2" name="Text Placeholder 14">
            <a:extLst>
              <a:ext uri="{FF2B5EF4-FFF2-40B4-BE49-F238E27FC236}">
                <a16:creationId xmlns:a16="http://schemas.microsoft.com/office/drawing/2014/main" id="{DCEE4E02-0C0C-B95B-5A91-959DE15C645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123363" y="6391410"/>
            <a:ext cx="2654300" cy="163378"/>
          </a:xfrm>
        </p:spPr>
        <p:txBody>
          <a:bodyPr wrap="square">
            <a:spAutoFit/>
          </a:bodyPr>
          <a:lstStyle>
            <a:lvl1pPr marL="0" indent="0">
              <a:lnSpc>
                <a:spcPct val="110000"/>
              </a:lnSpc>
              <a:spcBef>
                <a:spcPts val="225"/>
              </a:spcBef>
              <a:spcAft>
                <a:spcPts val="225"/>
              </a:spcAft>
              <a:buNone/>
              <a:defRPr sz="1000" spc="-20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/>
              <a:t>Footnote: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9C2A6C5-E47C-48EF-67C8-07BFB8ECFD26}"/>
              </a:ext>
            </a:extLst>
          </p:cNvPr>
          <p:cNvGrpSpPr/>
          <p:nvPr userDrawn="1"/>
        </p:nvGrpSpPr>
        <p:grpSpPr>
          <a:xfrm>
            <a:off x="-1332614" y="174172"/>
            <a:ext cx="14874094" cy="6683831"/>
            <a:chOff x="-1332614" y="174172"/>
            <a:chExt cx="14874094" cy="6683831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AD333D3E-EA5E-E41D-1833-D13010176A20}"/>
                </a:ext>
              </a:extLst>
            </p:cNvPr>
            <p:cNvGrpSpPr/>
            <p:nvPr userDrawn="1"/>
          </p:nvGrpSpPr>
          <p:grpSpPr>
            <a:xfrm rot="5400000">
              <a:off x="9503005" y="3461297"/>
              <a:ext cx="6175829" cy="617583"/>
              <a:chOff x="13925550" y="1852612"/>
              <a:chExt cx="18000000" cy="1800000"/>
            </a:xfrm>
          </p:grpSpPr>
          <p:sp>
            <p:nvSpPr>
              <p:cNvPr id="50" name="Graphic 32">
                <a:extLst>
                  <a:ext uri="{FF2B5EF4-FFF2-40B4-BE49-F238E27FC236}">
                    <a16:creationId xmlns:a16="http://schemas.microsoft.com/office/drawing/2014/main" id="{B6DDCCF6-ADD7-660E-0E34-186AB5A6F832}"/>
                  </a:ext>
                </a:extLst>
              </p:cNvPr>
              <p:cNvSpPr/>
              <p:nvPr/>
            </p:nvSpPr>
            <p:spPr>
              <a:xfrm>
                <a:off x="13925550" y="1852612"/>
                <a:ext cx="1800000" cy="1800000"/>
              </a:xfrm>
              <a:prstGeom prst="rect">
                <a:avLst/>
              </a:prstGeom>
              <a:solidFill>
                <a:srgbClr val="C4DC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1" name="Graphic 34">
                <a:extLst>
                  <a:ext uri="{FF2B5EF4-FFF2-40B4-BE49-F238E27FC236}">
                    <a16:creationId xmlns:a16="http://schemas.microsoft.com/office/drawing/2014/main" id="{D7F90BCC-C9EB-EC9D-228B-F2BC0B11A660}"/>
                  </a:ext>
                </a:extLst>
              </p:cNvPr>
              <p:cNvSpPr/>
              <p:nvPr/>
            </p:nvSpPr>
            <p:spPr>
              <a:xfrm>
                <a:off x="15725550" y="1852612"/>
                <a:ext cx="1800000" cy="1800000"/>
              </a:xfrm>
              <a:prstGeom prst="rect">
                <a:avLst/>
              </a:prstGeom>
              <a:solidFill>
                <a:srgbClr val="85B6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2" name="Graphic 36">
                <a:extLst>
                  <a:ext uri="{FF2B5EF4-FFF2-40B4-BE49-F238E27FC236}">
                    <a16:creationId xmlns:a16="http://schemas.microsoft.com/office/drawing/2014/main" id="{F965E0DD-8FA7-EB29-CE9E-0C951933F62F}"/>
                  </a:ext>
                </a:extLst>
              </p:cNvPr>
              <p:cNvSpPr/>
              <p:nvPr/>
            </p:nvSpPr>
            <p:spPr>
              <a:xfrm>
                <a:off x="17525550" y="1852612"/>
                <a:ext cx="1800000" cy="1800000"/>
              </a:xfrm>
              <a:prstGeom prst="rect">
                <a:avLst/>
              </a:prstGeom>
              <a:solidFill>
                <a:srgbClr val="5996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3" name="Graphic 38">
                <a:extLst>
                  <a:ext uri="{FF2B5EF4-FFF2-40B4-BE49-F238E27FC236}">
                    <a16:creationId xmlns:a16="http://schemas.microsoft.com/office/drawing/2014/main" id="{2A8A0D63-AC73-DF59-9ADD-EA0BBC3F360B}"/>
                  </a:ext>
                </a:extLst>
              </p:cNvPr>
              <p:cNvSpPr/>
              <p:nvPr/>
            </p:nvSpPr>
            <p:spPr>
              <a:xfrm>
                <a:off x="19325550" y="1852612"/>
                <a:ext cx="1800000" cy="1800000"/>
              </a:xfrm>
              <a:prstGeom prst="rect">
                <a:avLst/>
              </a:prstGeom>
              <a:solidFill>
                <a:srgbClr val="2977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4" name="Graphic 40">
                <a:extLst>
                  <a:ext uri="{FF2B5EF4-FFF2-40B4-BE49-F238E27FC236}">
                    <a16:creationId xmlns:a16="http://schemas.microsoft.com/office/drawing/2014/main" id="{37A730BC-A6B5-5D0E-1082-4EF30329159F}"/>
                  </a:ext>
                </a:extLst>
              </p:cNvPr>
              <p:cNvSpPr/>
              <p:nvPr/>
            </p:nvSpPr>
            <p:spPr>
              <a:xfrm>
                <a:off x="21125550" y="1852612"/>
                <a:ext cx="1800000" cy="1800000"/>
              </a:xfrm>
              <a:prstGeom prst="rect">
                <a:avLst/>
              </a:prstGeom>
              <a:solidFill>
                <a:srgbClr val="E1F2E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5" name="Graphic 42">
                <a:extLst>
                  <a:ext uri="{FF2B5EF4-FFF2-40B4-BE49-F238E27FC236}">
                    <a16:creationId xmlns:a16="http://schemas.microsoft.com/office/drawing/2014/main" id="{31A46DA8-D19C-566B-B5BD-504704EDD007}"/>
                  </a:ext>
                </a:extLst>
              </p:cNvPr>
              <p:cNvSpPr/>
              <p:nvPr/>
            </p:nvSpPr>
            <p:spPr>
              <a:xfrm>
                <a:off x="22925550" y="1852612"/>
                <a:ext cx="1800000" cy="1800000"/>
              </a:xfrm>
              <a:prstGeom prst="rect">
                <a:avLst/>
              </a:prstGeom>
              <a:solidFill>
                <a:srgbClr val="C3E3C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6" name="Graphic 44">
                <a:extLst>
                  <a:ext uri="{FF2B5EF4-FFF2-40B4-BE49-F238E27FC236}">
                    <a16:creationId xmlns:a16="http://schemas.microsoft.com/office/drawing/2014/main" id="{F11066B8-D719-8C45-AF01-6320EA697154}"/>
                  </a:ext>
                </a:extLst>
              </p:cNvPr>
              <p:cNvSpPr/>
              <p:nvPr/>
            </p:nvSpPr>
            <p:spPr>
              <a:xfrm>
                <a:off x="24725550" y="1852612"/>
                <a:ext cx="1800000" cy="1800000"/>
              </a:xfrm>
              <a:prstGeom prst="rect">
                <a:avLst/>
              </a:prstGeom>
              <a:solidFill>
                <a:srgbClr val="97C2A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7" name="Graphic 46">
                <a:extLst>
                  <a:ext uri="{FF2B5EF4-FFF2-40B4-BE49-F238E27FC236}">
                    <a16:creationId xmlns:a16="http://schemas.microsoft.com/office/drawing/2014/main" id="{1A4414B4-5FE2-CC02-E251-DDAC21E5D2D5}"/>
                  </a:ext>
                </a:extLst>
              </p:cNvPr>
              <p:cNvSpPr/>
              <p:nvPr/>
            </p:nvSpPr>
            <p:spPr>
              <a:xfrm>
                <a:off x="26525550" y="1852612"/>
                <a:ext cx="1800000" cy="1800000"/>
              </a:xfrm>
              <a:prstGeom prst="rect">
                <a:avLst/>
              </a:prstGeom>
              <a:solidFill>
                <a:srgbClr val="E6E0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8" name="Graphic 48">
                <a:extLst>
                  <a:ext uri="{FF2B5EF4-FFF2-40B4-BE49-F238E27FC236}">
                    <a16:creationId xmlns:a16="http://schemas.microsoft.com/office/drawing/2014/main" id="{B9E18E1C-E387-0160-B385-6C1F8E158391}"/>
                  </a:ext>
                </a:extLst>
              </p:cNvPr>
              <p:cNvSpPr/>
              <p:nvPr/>
            </p:nvSpPr>
            <p:spPr>
              <a:xfrm>
                <a:off x="28325550" y="1852612"/>
                <a:ext cx="1800000" cy="1800000"/>
              </a:xfrm>
              <a:prstGeom prst="rect">
                <a:avLst/>
              </a:prstGeom>
              <a:solidFill>
                <a:srgbClr val="D9D1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9" name="Graphic 50">
                <a:extLst>
                  <a:ext uri="{FF2B5EF4-FFF2-40B4-BE49-F238E27FC236}">
                    <a16:creationId xmlns:a16="http://schemas.microsoft.com/office/drawing/2014/main" id="{51B5884A-02BA-CF27-2C5D-FFB096D6D30B}"/>
                  </a:ext>
                </a:extLst>
              </p:cNvPr>
              <p:cNvSpPr/>
              <p:nvPr/>
            </p:nvSpPr>
            <p:spPr>
              <a:xfrm>
                <a:off x="30125550" y="1852612"/>
                <a:ext cx="1800000" cy="1800000"/>
              </a:xfrm>
              <a:prstGeom prst="rect">
                <a:avLst/>
              </a:prstGeom>
              <a:solidFill>
                <a:srgbClr val="C8BD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7DF98B0A-90EF-45D3-6096-337EAA6174C0}"/>
                </a:ext>
              </a:extLst>
            </p:cNvPr>
            <p:cNvGrpSpPr/>
            <p:nvPr userDrawn="1"/>
          </p:nvGrpSpPr>
          <p:grpSpPr>
            <a:xfrm>
              <a:off x="-707711" y="682174"/>
              <a:ext cx="617583" cy="6175829"/>
              <a:chOff x="-707711" y="682174"/>
              <a:chExt cx="617583" cy="6175829"/>
            </a:xfrm>
          </p:grpSpPr>
          <p:sp>
            <p:nvSpPr>
              <p:cNvPr id="40" name="Graphic 32">
                <a:extLst>
                  <a:ext uri="{FF2B5EF4-FFF2-40B4-BE49-F238E27FC236}">
                    <a16:creationId xmlns:a16="http://schemas.microsoft.com/office/drawing/2014/main" id="{6BA70A51-AC08-5260-C1FD-109D230AD333}"/>
                  </a:ext>
                </a:extLst>
              </p:cNvPr>
              <p:cNvSpPr/>
              <p:nvPr/>
            </p:nvSpPr>
            <p:spPr>
              <a:xfrm rot="5400000">
                <a:off x="-707711" y="682174"/>
                <a:ext cx="617583" cy="617583"/>
              </a:xfrm>
              <a:prstGeom prst="rect">
                <a:avLst/>
              </a:prstGeom>
              <a:solidFill>
                <a:srgbClr val="C4DC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1" name="Graphic 34">
                <a:extLst>
                  <a:ext uri="{FF2B5EF4-FFF2-40B4-BE49-F238E27FC236}">
                    <a16:creationId xmlns:a16="http://schemas.microsoft.com/office/drawing/2014/main" id="{E7B06E02-B66B-8C73-1D95-D982EC8F9796}"/>
                  </a:ext>
                </a:extLst>
              </p:cNvPr>
              <p:cNvSpPr/>
              <p:nvPr/>
            </p:nvSpPr>
            <p:spPr>
              <a:xfrm rot="5400000">
                <a:off x="-707711" y="1299757"/>
                <a:ext cx="617583" cy="617583"/>
              </a:xfrm>
              <a:prstGeom prst="rect">
                <a:avLst/>
              </a:prstGeom>
              <a:solidFill>
                <a:srgbClr val="85B6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" name="Graphic 36">
                <a:extLst>
                  <a:ext uri="{FF2B5EF4-FFF2-40B4-BE49-F238E27FC236}">
                    <a16:creationId xmlns:a16="http://schemas.microsoft.com/office/drawing/2014/main" id="{239667F6-9F3D-8475-35BB-01EAA6F5D8FE}"/>
                  </a:ext>
                </a:extLst>
              </p:cNvPr>
              <p:cNvSpPr/>
              <p:nvPr/>
            </p:nvSpPr>
            <p:spPr>
              <a:xfrm rot="5400000">
                <a:off x="-707711" y="1917340"/>
                <a:ext cx="617583" cy="617583"/>
              </a:xfrm>
              <a:prstGeom prst="rect">
                <a:avLst/>
              </a:prstGeom>
              <a:solidFill>
                <a:srgbClr val="5996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3" name="Graphic 38">
                <a:extLst>
                  <a:ext uri="{FF2B5EF4-FFF2-40B4-BE49-F238E27FC236}">
                    <a16:creationId xmlns:a16="http://schemas.microsoft.com/office/drawing/2014/main" id="{B6E16416-9664-E2CD-4819-A8605320BECA}"/>
                  </a:ext>
                </a:extLst>
              </p:cNvPr>
              <p:cNvSpPr/>
              <p:nvPr/>
            </p:nvSpPr>
            <p:spPr>
              <a:xfrm rot="5400000">
                <a:off x="-707711" y="2534923"/>
                <a:ext cx="617583" cy="617583"/>
              </a:xfrm>
              <a:prstGeom prst="rect">
                <a:avLst/>
              </a:prstGeom>
              <a:solidFill>
                <a:srgbClr val="2977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4" name="Graphic 40">
                <a:extLst>
                  <a:ext uri="{FF2B5EF4-FFF2-40B4-BE49-F238E27FC236}">
                    <a16:creationId xmlns:a16="http://schemas.microsoft.com/office/drawing/2014/main" id="{84668AAF-E69D-14A0-CB90-44D0C564790B}"/>
                  </a:ext>
                </a:extLst>
              </p:cNvPr>
              <p:cNvSpPr/>
              <p:nvPr/>
            </p:nvSpPr>
            <p:spPr>
              <a:xfrm rot="5400000">
                <a:off x="-707711" y="3152506"/>
                <a:ext cx="617583" cy="617583"/>
              </a:xfrm>
              <a:prstGeom prst="rect">
                <a:avLst/>
              </a:prstGeom>
              <a:solidFill>
                <a:srgbClr val="E1F2E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5" name="Graphic 42">
                <a:extLst>
                  <a:ext uri="{FF2B5EF4-FFF2-40B4-BE49-F238E27FC236}">
                    <a16:creationId xmlns:a16="http://schemas.microsoft.com/office/drawing/2014/main" id="{A8FBF8A9-6568-5981-25ED-6408B613C1A3}"/>
                  </a:ext>
                </a:extLst>
              </p:cNvPr>
              <p:cNvSpPr/>
              <p:nvPr/>
            </p:nvSpPr>
            <p:spPr>
              <a:xfrm rot="5400000">
                <a:off x="-707711" y="3770088"/>
                <a:ext cx="617583" cy="617583"/>
              </a:xfrm>
              <a:prstGeom prst="rect">
                <a:avLst/>
              </a:prstGeom>
              <a:solidFill>
                <a:srgbClr val="C3E3C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6" name="Graphic 44">
                <a:extLst>
                  <a:ext uri="{FF2B5EF4-FFF2-40B4-BE49-F238E27FC236}">
                    <a16:creationId xmlns:a16="http://schemas.microsoft.com/office/drawing/2014/main" id="{1D273532-5D8A-C2BF-0DD5-F17B9DF9B8B0}"/>
                  </a:ext>
                </a:extLst>
              </p:cNvPr>
              <p:cNvSpPr/>
              <p:nvPr/>
            </p:nvSpPr>
            <p:spPr>
              <a:xfrm rot="5400000">
                <a:off x="-707711" y="4387671"/>
                <a:ext cx="617583" cy="617583"/>
              </a:xfrm>
              <a:prstGeom prst="rect">
                <a:avLst/>
              </a:prstGeom>
              <a:solidFill>
                <a:srgbClr val="97C2A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7" name="Graphic 46">
                <a:extLst>
                  <a:ext uri="{FF2B5EF4-FFF2-40B4-BE49-F238E27FC236}">
                    <a16:creationId xmlns:a16="http://schemas.microsoft.com/office/drawing/2014/main" id="{0172EBF1-3C62-4292-706F-CF397DC33C4E}"/>
                  </a:ext>
                </a:extLst>
              </p:cNvPr>
              <p:cNvSpPr/>
              <p:nvPr/>
            </p:nvSpPr>
            <p:spPr>
              <a:xfrm rot="5400000">
                <a:off x="-707711" y="5005254"/>
                <a:ext cx="617583" cy="617583"/>
              </a:xfrm>
              <a:prstGeom prst="rect">
                <a:avLst/>
              </a:prstGeom>
              <a:solidFill>
                <a:srgbClr val="E6E0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8" name="Graphic 48">
                <a:extLst>
                  <a:ext uri="{FF2B5EF4-FFF2-40B4-BE49-F238E27FC236}">
                    <a16:creationId xmlns:a16="http://schemas.microsoft.com/office/drawing/2014/main" id="{D56D6E91-FAB5-59D5-B3CD-95E0FCDD719F}"/>
                  </a:ext>
                </a:extLst>
              </p:cNvPr>
              <p:cNvSpPr/>
              <p:nvPr/>
            </p:nvSpPr>
            <p:spPr>
              <a:xfrm rot="5400000">
                <a:off x="-707711" y="5622837"/>
                <a:ext cx="617583" cy="617583"/>
              </a:xfrm>
              <a:prstGeom prst="rect">
                <a:avLst/>
              </a:prstGeom>
              <a:solidFill>
                <a:srgbClr val="D9D1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9" name="Graphic 50">
                <a:extLst>
                  <a:ext uri="{FF2B5EF4-FFF2-40B4-BE49-F238E27FC236}">
                    <a16:creationId xmlns:a16="http://schemas.microsoft.com/office/drawing/2014/main" id="{6B60E060-E473-722A-4173-145662DA10CA}"/>
                  </a:ext>
                </a:extLst>
              </p:cNvPr>
              <p:cNvSpPr/>
              <p:nvPr/>
            </p:nvSpPr>
            <p:spPr>
              <a:xfrm rot="5400000">
                <a:off x="-707711" y="6240420"/>
                <a:ext cx="617583" cy="617583"/>
              </a:xfrm>
              <a:prstGeom prst="rect">
                <a:avLst/>
              </a:prstGeom>
              <a:solidFill>
                <a:srgbClr val="C8BD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D3ACED6-9674-B686-D8A7-3E4C8A4639FA}"/>
                </a:ext>
              </a:extLst>
            </p:cNvPr>
            <p:cNvSpPr txBox="1"/>
            <p:nvPr userDrawn="1"/>
          </p:nvSpPr>
          <p:spPr>
            <a:xfrm>
              <a:off x="-920692" y="174172"/>
              <a:ext cx="920692" cy="369332"/>
            </a:xfrm>
            <a:prstGeom prst="rect">
              <a:avLst/>
            </a:prstGeom>
            <a:noFill/>
          </p:spPr>
          <p:txBody>
            <a:bodyPr wrap="none" lIns="0" tIns="0" rIns="72000" bIns="0" rtlCol="0">
              <a:spAutoFit/>
            </a:bodyPr>
            <a:lstStyle/>
            <a:p>
              <a:pPr algn="r"/>
              <a:r>
                <a:rPr lang="en-US" sz="1200">
                  <a:latin typeface="+mj-lt"/>
                  <a:cs typeface="Arial" panose="020B0604020202020204" pitchFamily="34" charset="0"/>
                </a:rPr>
                <a:t>Custom</a:t>
              </a:r>
              <a:br>
                <a:rPr lang="en-US" sz="1200">
                  <a:latin typeface="+mj-lt"/>
                  <a:cs typeface="Arial" panose="020B0604020202020204" pitchFamily="34" charset="0"/>
                </a:rPr>
              </a:br>
              <a:r>
                <a:rPr lang="en-US" sz="1200">
                  <a:latin typeface="+mj-lt"/>
                  <a:cs typeface="Arial" panose="020B0604020202020204" pitchFamily="34" charset="0"/>
                </a:rPr>
                <a:t>chart colors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C415C49-282D-4860-684B-1FEDDF894C36}"/>
                </a:ext>
              </a:extLst>
            </p:cNvPr>
            <p:cNvSpPr txBox="1"/>
            <p:nvPr userDrawn="1"/>
          </p:nvSpPr>
          <p:spPr>
            <a:xfrm>
              <a:off x="12192000" y="174172"/>
              <a:ext cx="920692" cy="369332"/>
            </a:xfrm>
            <a:prstGeom prst="rect">
              <a:avLst/>
            </a:prstGeom>
            <a:noFill/>
          </p:spPr>
          <p:txBody>
            <a:bodyPr wrap="none" lIns="72000" tIns="0" rIns="0" bIns="0" rtlCol="0">
              <a:spAutoFit/>
            </a:bodyPr>
            <a:lstStyle/>
            <a:p>
              <a:pPr algn="l"/>
              <a:r>
                <a:rPr lang="en-US" sz="1200">
                  <a:latin typeface="+mj-lt"/>
                  <a:cs typeface="Arial" panose="020B0604020202020204" pitchFamily="34" charset="0"/>
                </a:rPr>
                <a:t>Custom</a:t>
              </a:r>
              <a:br>
                <a:rPr lang="en-US" sz="1200">
                  <a:latin typeface="+mj-lt"/>
                  <a:cs typeface="Arial" panose="020B0604020202020204" pitchFamily="34" charset="0"/>
                </a:rPr>
              </a:br>
              <a:r>
                <a:rPr lang="en-US" sz="1200">
                  <a:latin typeface="+mj-lt"/>
                  <a:cs typeface="Arial" panose="020B0604020202020204" pitchFamily="34" charset="0"/>
                </a:rPr>
                <a:t>chart colors</a:t>
              </a:r>
            </a:p>
          </p:txBody>
        </p: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27C97199-68E4-FFD0-1690-2282ADF8CDA0}"/>
                </a:ext>
              </a:extLst>
            </p:cNvPr>
            <p:cNvGrpSpPr/>
            <p:nvPr userDrawn="1"/>
          </p:nvGrpSpPr>
          <p:grpSpPr>
            <a:xfrm>
              <a:off x="-1332614" y="682174"/>
              <a:ext cx="641769" cy="6174212"/>
              <a:chOff x="-1332614" y="682174"/>
              <a:chExt cx="641769" cy="6174212"/>
            </a:xfrm>
          </p:grpSpPr>
          <p:sp>
            <p:nvSpPr>
              <p:cNvPr id="32" name="Graphic 20">
                <a:extLst>
                  <a:ext uri="{FF2B5EF4-FFF2-40B4-BE49-F238E27FC236}">
                    <a16:creationId xmlns:a16="http://schemas.microsoft.com/office/drawing/2014/main" id="{C2D94FEB-6D63-020A-EAE9-221825CD4E61}"/>
                  </a:ext>
                </a:extLst>
              </p:cNvPr>
              <p:cNvSpPr/>
              <p:nvPr userDrawn="1"/>
            </p:nvSpPr>
            <p:spPr>
              <a:xfrm>
                <a:off x="-1331277" y="682174"/>
                <a:ext cx="619200" cy="619200"/>
              </a:xfrm>
              <a:custGeom>
                <a:avLst/>
                <a:gdLst>
                  <a:gd name="connsiteX0" fmla="*/ 0 w 619200"/>
                  <a:gd name="connsiteY0" fmla="*/ 0 h 619200"/>
                  <a:gd name="connsiteX1" fmla="*/ 619200 w 619200"/>
                  <a:gd name="connsiteY1" fmla="*/ 0 h 619200"/>
                  <a:gd name="connsiteX2" fmla="*/ 619200 w 619200"/>
                  <a:gd name="connsiteY2" fmla="*/ 619200 h 619200"/>
                  <a:gd name="connsiteX3" fmla="*/ 0 w 619200"/>
                  <a:gd name="connsiteY3" fmla="*/ 619200 h 619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9200" h="619200">
                    <a:moveTo>
                      <a:pt x="0" y="0"/>
                    </a:moveTo>
                    <a:lnTo>
                      <a:pt x="619200" y="0"/>
                    </a:lnTo>
                    <a:lnTo>
                      <a:pt x="619200" y="619200"/>
                    </a:lnTo>
                    <a:lnTo>
                      <a:pt x="0" y="619200"/>
                    </a:lnTo>
                    <a:close/>
                  </a:path>
                </a:pathLst>
              </a:custGeom>
              <a:solidFill>
                <a:srgbClr val="FFFDEB"/>
              </a:solidFill>
              <a:ln w="18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" name="Graphic 26">
                <a:extLst>
                  <a:ext uri="{FF2B5EF4-FFF2-40B4-BE49-F238E27FC236}">
                    <a16:creationId xmlns:a16="http://schemas.microsoft.com/office/drawing/2014/main" id="{EFB60314-B3EE-2EA3-8EB6-7E4A60B34B6A}"/>
                  </a:ext>
                </a:extLst>
              </p:cNvPr>
              <p:cNvSpPr/>
              <p:nvPr userDrawn="1"/>
            </p:nvSpPr>
            <p:spPr>
              <a:xfrm>
                <a:off x="-1331277" y="1299487"/>
                <a:ext cx="619200" cy="619200"/>
              </a:xfrm>
              <a:custGeom>
                <a:avLst/>
                <a:gdLst>
                  <a:gd name="connsiteX0" fmla="*/ 0 w 619200"/>
                  <a:gd name="connsiteY0" fmla="*/ 0 h 619200"/>
                  <a:gd name="connsiteX1" fmla="*/ 619200 w 619200"/>
                  <a:gd name="connsiteY1" fmla="*/ 0 h 619200"/>
                  <a:gd name="connsiteX2" fmla="*/ 619200 w 619200"/>
                  <a:gd name="connsiteY2" fmla="*/ 619200 h 619200"/>
                  <a:gd name="connsiteX3" fmla="*/ 0 w 619200"/>
                  <a:gd name="connsiteY3" fmla="*/ 619200 h 619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9200" h="619200">
                    <a:moveTo>
                      <a:pt x="0" y="0"/>
                    </a:moveTo>
                    <a:lnTo>
                      <a:pt x="619200" y="0"/>
                    </a:lnTo>
                    <a:lnTo>
                      <a:pt x="619200" y="619200"/>
                    </a:lnTo>
                    <a:lnTo>
                      <a:pt x="0" y="619200"/>
                    </a:lnTo>
                    <a:close/>
                  </a:path>
                </a:pathLst>
              </a:custGeom>
              <a:solidFill>
                <a:srgbClr val="FFFBD6"/>
              </a:solidFill>
              <a:ln w="18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" name="Graphic 29">
                <a:extLst>
                  <a:ext uri="{FF2B5EF4-FFF2-40B4-BE49-F238E27FC236}">
                    <a16:creationId xmlns:a16="http://schemas.microsoft.com/office/drawing/2014/main" id="{00070406-70A6-9A9F-E773-36C8B3B03DCA}"/>
                  </a:ext>
                </a:extLst>
              </p:cNvPr>
              <p:cNvSpPr/>
              <p:nvPr userDrawn="1"/>
            </p:nvSpPr>
            <p:spPr>
              <a:xfrm>
                <a:off x="-1331277" y="1916800"/>
                <a:ext cx="619200" cy="619200"/>
              </a:xfrm>
              <a:custGeom>
                <a:avLst/>
                <a:gdLst>
                  <a:gd name="connsiteX0" fmla="*/ 0 w 619200"/>
                  <a:gd name="connsiteY0" fmla="*/ 0 h 619200"/>
                  <a:gd name="connsiteX1" fmla="*/ 619200 w 619200"/>
                  <a:gd name="connsiteY1" fmla="*/ 0 h 619200"/>
                  <a:gd name="connsiteX2" fmla="*/ 619200 w 619200"/>
                  <a:gd name="connsiteY2" fmla="*/ 619200 h 619200"/>
                  <a:gd name="connsiteX3" fmla="*/ 0 w 619200"/>
                  <a:gd name="connsiteY3" fmla="*/ 619200 h 619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9200" h="619200">
                    <a:moveTo>
                      <a:pt x="0" y="0"/>
                    </a:moveTo>
                    <a:lnTo>
                      <a:pt x="619200" y="0"/>
                    </a:lnTo>
                    <a:lnTo>
                      <a:pt x="619200" y="619200"/>
                    </a:lnTo>
                    <a:lnTo>
                      <a:pt x="0" y="619200"/>
                    </a:lnTo>
                    <a:close/>
                  </a:path>
                </a:pathLst>
              </a:custGeom>
              <a:solidFill>
                <a:srgbClr val="FFF6B3"/>
              </a:solidFill>
              <a:ln w="18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" name="Graphic 31">
                <a:extLst>
                  <a:ext uri="{FF2B5EF4-FFF2-40B4-BE49-F238E27FC236}">
                    <a16:creationId xmlns:a16="http://schemas.microsoft.com/office/drawing/2014/main" id="{F12804D1-4DDF-E377-4E51-5640A6E736F0}"/>
                  </a:ext>
                </a:extLst>
              </p:cNvPr>
              <p:cNvSpPr/>
              <p:nvPr userDrawn="1"/>
            </p:nvSpPr>
            <p:spPr>
              <a:xfrm>
                <a:off x="-1331277" y="2534113"/>
                <a:ext cx="619200" cy="619200"/>
              </a:xfrm>
              <a:custGeom>
                <a:avLst/>
                <a:gdLst>
                  <a:gd name="connsiteX0" fmla="*/ 0 w 619200"/>
                  <a:gd name="connsiteY0" fmla="*/ 0 h 619200"/>
                  <a:gd name="connsiteX1" fmla="*/ 619200 w 619200"/>
                  <a:gd name="connsiteY1" fmla="*/ 0 h 619200"/>
                  <a:gd name="connsiteX2" fmla="*/ 619200 w 619200"/>
                  <a:gd name="connsiteY2" fmla="*/ 619200 h 619200"/>
                  <a:gd name="connsiteX3" fmla="*/ 0 w 619200"/>
                  <a:gd name="connsiteY3" fmla="*/ 619200 h 619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9200" h="619200">
                    <a:moveTo>
                      <a:pt x="0" y="0"/>
                    </a:moveTo>
                    <a:lnTo>
                      <a:pt x="619200" y="0"/>
                    </a:lnTo>
                    <a:lnTo>
                      <a:pt x="619200" y="619200"/>
                    </a:lnTo>
                    <a:lnTo>
                      <a:pt x="0" y="619200"/>
                    </a:lnTo>
                    <a:close/>
                  </a:path>
                </a:pathLst>
              </a:custGeom>
              <a:solidFill>
                <a:srgbClr val="FFF194"/>
              </a:solidFill>
              <a:ln w="18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" name="Graphic 33">
                <a:extLst>
                  <a:ext uri="{FF2B5EF4-FFF2-40B4-BE49-F238E27FC236}">
                    <a16:creationId xmlns:a16="http://schemas.microsoft.com/office/drawing/2014/main" id="{619DD1F1-B02B-0576-20DF-64C486462D44}"/>
                  </a:ext>
                </a:extLst>
              </p:cNvPr>
              <p:cNvSpPr/>
              <p:nvPr userDrawn="1"/>
            </p:nvSpPr>
            <p:spPr>
              <a:xfrm>
                <a:off x="-1331277" y="3151426"/>
                <a:ext cx="619200" cy="619200"/>
              </a:xfrm>
              <a:custGeom>
                <a:avLst/>
                <a:gdLst>
                  <a:gd name="connsiteX0" fmla="*/ 0 w 619200"/>
                  <a:gd name="connsiteY0" fmla="*/ 0 h 619200"/>
                  <a:gd name="connsiteX1" fmla="*/ 619200 w 619200"/>
                  <a:gd name="connsiteY1" fmla="*/ 0 h 619200"/>
                  <a:gd name="connsiteX2" fmla="*/ 619200 w 619200"/>
                  <a:gd name="connsiteY2" fmla="*/ 619200 h 619200"/>
                  <a:gd name="connsiteX3" fmla="*/ 0 w 619200"/>
                  <a:gd name="connsiteY3" fmla="*/ 619200 h 619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9200" h="619200">
                    <a:moveTo>
                      <a:pt x="0" y="0"/>
                    </a:moveTo>
                    <a:lnTo>
                      <a:pt x="619200" y="0"/>
                    </a:lnTo>
                    <a:lnTo>
                      <a:pt x="619200" y="619200"/>
                    </a:lnTo>
                    <a:lnTo>
                      <a:pt x="0" y="619200"/>
                    </a:lnTo>
                    <a:close/>
                  </a:path>
                </a:pathLst>
              </a:custGeom>
              <a:solidFill>
                <a:srgbClr val="FFE97A"/>
              </a:solidFill>
              <a:ln w="18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7" name="Graphic 17">
                <a:extLst>
                  <a:ext uri="{FF2B5EF4-FFF2-40B4-BE49-F238E27FC236}">
                    <a16:creationId xmlns:a16="http://schemas.microsoft.com/office/drawing/2014/main" id="{BAF55A19-FD97-F037-949C-A635BE6F7064}"/>
                  </a:ext>
                </a:extLst>
              </p:cNvPr>
              <p:cNvSpPr/>
              <p:nvPr userDrawn="1"/>
            </p:nvSpPr>
            <p:spPr>
              <a:xfrm>
                <a:off x="-1331277" y="5619871"/>
                <a:ext cx="619200" cy="619200"/>
              </a:xfrm>
              <a:custGeom>
                <a:avLst/>
                <a:gdLst>
                  <a:gd name="connsiteX0" fmla="*/ 0 w 619200"/>
                  <a:gd name="connsiteY0" fmla="*/ 0 h 123840"/>
                  <a:gd name="connsiteX1" fmla="*/ 619200 w 619200"/>
                  <a:gd name="connsiteY1" fmla="*/ 0 h 123840"/>
                  <a:gd name="connsiteX2" fmla="*/ 619200 w 619200"/>
                  <a:gd name="connsiteY2" fmla="*/ 123840 h 123840"/>
                  <a:gd name="connsiteX3" fmla="*/ 0 w 619200"/>
                  <a:gd name="connsiteY3" fmla="*/ 123840 h 123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9200" h="123840">
                    <a:moveTo>
                      <a:pt x="0" y="0"/>
                    </a:moveTo>
                    <a:lnTo>
                      <a:pt x="619200" y="0"/>
                    </a:lnTo>
                    <a:lnTo>
                      <a:pt x="619200" y="123840"/>
                    </a:lnTo>
                    <a:lnTo>
                      <a:pt x="0" y="123840"/>
                    </a:lnTo>
                    <a:close/>
                  </a:path>
                </a:pathLst>
              </a:custGeom>
              <a:solidFill>
                <a:srgbClr val="FF6257"/>
              </a:solidFill>
              <a:ln w="37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" name="Graphic 37">
                <a:extLst>
                  <a:ext uri="{FF2B5EF4-FFF2-40B4-BE49-F238E27FC236}">
                    <a16:creationId xmlns:a16="http://schemas.microsoft.com/office/drawing/2014/main" id="{60FE66AB-AAEC-6B5B-56BA-AFCE0C8801C8}"/>
                  </a:ext>
                </a:extLst>
              </p:cNvPr>
              <p:cNvSpPr/>
              <p:nvPr userDrawn="1"/>
            </p:nvSpPr>
            <p:spPr>
              <a:xfrm>
                <a:off x="-1331277" y="6237186"/>
                <a:ext cx="619200" cy="619200"/>
              </a:xfrm>
              <a:custGeom>
                <a:avLst/>
                <a:gdLst>
                  <a:gd name="connsiteX0" fmla="*/ 0 w 619200"/>
                  <a:gd name="connsiteY0" fmla="*/ 0 h 123840"/>
                  <a:gd name="connsiteX1" fmla="*/ 619200 w 619200"/>
                  <a:gd name="connsiteY1" fmla="*/ 0 h 123840"/>
                  <a:gd name="connsiteX2" fmla="*/ 619200 w 619200"/>
                  <a:gd name="connsiteY2" fmla="*/ 123840 h 123840"/>
                  <a:gd name="connsiteX3" fmla="*/ 0 w 619200"/>
                  <a:gd name="connsiteY3" fmla="*/ 123840 h 123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9200" h="123840">
                    <a:moveTo>
                      <a:pt x="0" y="0"/>
                    </a:moveTo>
                    <a:lnTo>
                      <a:pt x="619200" y="0"/>
                    </a:lnTo>
                    <a:lnTo>
                      <a:pt x="619200" y="123840"/>
                    </a:lnTo>
                    <a:lnTo>
                      <a:pt x="0" y="123840"/>
                    </a:lnTo>
                    <a:close/>
                  </a:path>
                </a:pathLst>
              </a:custGeom>
              <a:solidFill>
                <a:srgbClr val="76DB95"/>
              </a:solidFill>
              <a:ln w="37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36E7CE83-7253-CC12-8077-5E0BC5109838}"/>
                  </a:ext>
                </a:extLst>
              </p:cNvPr>
              <p:cNvSpPr txBox="1"/>
              <p:nvPr userDrawn="1"/>
            </p:nvSpPr>
            <p:spPr>
              <a:xfrm>
                <a:off x="-1332614" y="5109360"/>
                <a:ext cx="641769" cy="500778"/>
              </a:xfrm>
              <a:prstGeom prst="rect">
                <a:avLst/>
              </a:prstGeom>
              <a:noFill/>
            </p:spPr>
            <p:txBody>
              <a:bodyPr wrap="none" lIns="0" tIns="0" rIns="72000" bIns="0" rtlCol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1200">
                    <a:latin typeface="+mj-lt"/>
                    <a:cs typeface="Arial" panose="020B0604020202020204" pitchFamily="34" charset="0"/>
                  </a:rPr>
                  <a:t>Custom</a:t>
                </a:r>
                <a:br>
                  <a:rPr lang="en-US" sz="1200">
                    <a:latin typeface="+mj-lt"/>
                    <a:cs typeface="Arial" panose="020B0604020202020204" pitchFamily="34" charset="0"/>
                  </a:rPr>
                </a:br>
                <a:r>
                  <a:rPr lang="en-US" sz="1200">
                    <a:latin typeface="+mj-lt"/>
                    <a:cs typeface="Arial" panose="020B0604020202020204" pitchFamily="34" charset="0"/>
                  </a:rPr>
                  <a:t>error &amp;</a:t>
                </a:r>
                <a:br>
                  <a:rPr lang="en-US" sz="1200">
                    <a:latin typeface="+mj-lt"/>
                    <a:cs typeface="Arial" panose="020B0604020202020204" pitchFamily="34" charset="0"/>
                  </a:rPr>
                </a:br>
                <a:r>
                  <a:rPr lang="en-US" sz="1200">
                    <a:latin typeface="+mj-lt"/>
                    <a:cs typeface="Arial" panose="020B0604020202020204" pitchFamily="34" charset="0"/>
                  </a:rPr>
                  <a:t>success</a:t>
                </a:r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6935D8FB-DD1D-EA06-B77A-AE2F4A359A0F}"/>
                </a:ext>
              </a:extLst>
            </p:cNvPr>
            <p:cNvGrpSpPr/>
            <p:nvPr userDrawn="1"/>
          </p:nvGrpSpPr>
          <p:grpSpPr>
            <a:xfrm>
              <a:off x="12899711" y="682174"/>
              <a:ext cx="641769" cy="6174212"/>
              <a:chOff x="-1332614" y="682174"/>
              <a:chExt cx="641769" cy="6174212"/>
            </a:xfrm>
          </p:grpSpPr>
          <p:sp>
            <p:nvSpPr>
              <p:cNvPr id="24" name="Graphic 20">
                <a:extLst>
                  <a:ext uri="{FF2B5EF4-FFF2-40B4-BE49-F238E27FC236}">
                    <a16:creationId xmlns:a16="http://schemas.microsoft.com/office/drawing/2014/main" id="{C42D0BD7-6C84-5CCC-B3FE-7DC818CAA36B}"/>
                  </a:ext>
                </a:extLst>
              </p:cNvPr>
              <p:cNvSpPr/>
              <p:nvPr userDrawn="1"/>
            </p:nvSpPr>
            <p:spPr>
              <a:xfrm>
                <a:off x="-1331277" y="682174"/>
                <a:ext cx="619200" cy="619200"/>
              </a:xfrm>
              <a:custGeom>
                <a:avLst/>
                <a:gdLst>
                  <a:gd name="connsiteX0" fmla="*/ 0 w 619200"/>
                  <a:gd name="connsiteY0" fmla="*/ 0 h 619200"/>
                  <a:gd name="connsiteX1" fmla="*/ 619200 w 619200"/>
                  <a:gd name="connsiteY1" fmla="*/ 0 h 619200"/>
                  <a:gd name="connsiteX2" fmla="*/ 619200 w 619200"/>
                  <a:gd name="connsiteY2" fmla="*/ 619200 h 619200"/>
                  <a:gd name="connsiteX3" fmla="*/ 0 w 619200"/>
                  <a:gd name="connsiteY3" fmla="*/ 619200 h 619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9200" h="619200">
                    <a:moveTo>
                      <a:pt x="0" y="0"/>
                    </a:moveTo>
                    <a:lnTo>
                      <a:pt x="619200" y="0"/>
                    </a:lnTo>
                    <a:lnTo>
                      <a:pt x="619200" y="619200"/>
                    </a:lnTo>
                    <a:lnTo>
                      <a:pt x="0" y="619200"/>
                    </a:lnTo>
                    <a:close/>
                  </a:path>
                </a:pathLst>
              </a:custGeom>
              <a:solidFill>
                <a:srgbClr val="FFFDEB"/>
              </a:solidFill>
              <a:ln w="18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" name="Graphic 26">
                <a:extLst>
                  <a:ext uri="{FF2B5EF4-FFF2-40B4-BE49-F238E27FC236}">
                    <a16:creationId xmlns:a16="http://schemas.microsoft.com/office/drawing/2014/main" id="{D16A4751-E347-CDD6-4F80-35B45B7E3FC8}"/>
                  </a:ext>
                </a:extLst>
              </p:cNvPr>
              <p:cNvSpPr/>
              <p:nvPr userDrawn="1"/>
            </p:nvSpPr>
            <p:spPr>
              <a:xfrm>
                <a:off x="-1331277" y="1299487"/>
                <a:ext cx="619200" cy="619200"/>
              </a:xfrm>
              <a:custGeom>
                <a:avLst/>
                <a:gdLst>
                  <a:gd name="connsiteX0" fmla="*/ 0 w 619200"/>
                  <a:gd name="connsiteY0" fmla="*/ 0 h 619200"/>
                  <a:gd name="connsiteX1" fmla="*/ 619200 w 619200"/>
                  <a:gd name="connsiteY1" fmla="*/ 0 h 619200"/>
                  <a:gd name="connsiteX2" fmla="*/ 619200 w 619200"/>
                  <a:gd name="connsiteY2" fmla="*/ 619200 h 619200"/>
                  <a:gd name="connsiteX3" fmla="*/ 0 w 619200"/>
                  <a:gd name="connsiteY3" fmla="*/ 619200 h 619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9200" h="619200">
                    <a:moveTo>
                      <a:pt x="0" y="0"/>
                    </a:moveTo>
                    <a:lnTo>
                      <a:pt x="619200" y="0"/>
                    </a:lnTo>
                    <a:lnTo>
                      <a:pt x="619200" y="619200"/>
                    </a:lnTo>
                    <a:lnTo>
                      <a:pt x="0" y="619200"/>
                    </a:lnTo>
                    <a:close/>
                  </a:path>
                </a:pathLst>
              </a:custGeom>
              <a:solidFill>
                <a:srgbClr val="FFFBD6"/>
              </a:solidFill>
              <a:ln w="18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" name="Graphic 29">
                <a:extLst>
                  <a:ext uri="{FF2B5EF4-FFF2-40B4-BE49-F238E27FC236}">
                    <a16:creationId xmlns:a16="http://schemas.microsoft.com/office/drawing/2014/main" id="{6E22FB0E-CCA4-7921-A467-15DD50403D63}"/>
                  </a:ext>
                </a:extLst>
              </p:cNvPr>
              <p:cNvSpPr/>
              <p:nvPr userDrawn="1"/>
            </p:nvSpPr>
            <p:spPr>
              <a:xfrm>
                <a:off x="-1331277" y="1916800"/>
                <a:ext cx="619200" cy="619200"/>
              </a:xfrm>
              <a:custGeom>
                <a:avLst/>
                <a:gdLst>
                  <a:gd name="connsiteX0" fmla="*/ 0 w 619200"/>
                  <a:gd name="connsiteY0" fmla="*/ 0 h 619200"/>
                  <a:gd name="connsiteX1" fmla="*/ 619200 w 619200"/>
                  <a:gd name="connsiteY1" fmla="*/ 0 h 619200"/>
                  <a:gd name="connsiteX2" fmla="*/ 619200 w 619200"/>
                  <a:gd name="connsiteY2" fmla="*/ 619200 h 619200"/>
                  <a:gd name="connsiteX3" fmla="*/ 0 w 619200"/>
                  <a:gd name="connsiteY3" fmla="*/ 619200 h 619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9200" h="619200">
                    <a:moveTo>
                      <a:pt x="0" y="0"/>
                    </a:moveTo>
                    <a:lnTo>
                      <a:pt x="619200" y="0"/>
                    </a:lnTo>
                    <a:lnTo>
                      <a:pt x="619200" y="619200"/>
                    </a:lnTo>
                    <a:lnTo>
                      <a:pt x="0" y="619200"/>
                    </a:lnTo>
                    <a:close/>
                  </a:path>
                </a:pathLst>
              </a:custGeom>
              <a:solidFill>
                <a:srgbClr val="FFF6B3"/>
              </a:solidFill>
              <a:ln w="18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" name="Graphic 31">
                <a:extLst>
                  <a:ext uri="{FF2B5EF4-FFF2-40B4-BE49-F238E27FC236}">
                    <a16:creationId xmlns:a16="http://schemas.microsoft.com/office/drawing/2014/main" id="{7F9D6A52-1EF6-E43A-1E68-1A45A238F06E}"/>
                  </a:ext>
                </a:extLst>
              </p:cNvPr>
              <p:cNvSpPr/>
              <p:nvPr userDrawn="1"/>
            </p:nvSpPr>
            <p:spPr>
              <a:xfrm>
                <a:off x="-1331277" y="2534113"/>
                <a:ext cx="619200" cy="619200"/>
              </a:xfrm>
              <a:custGeom>
                <a:avLst/>
                <a:gdLst>
                  <a:gd name="connsiteX0" fmla="*/ 0 w 619200"/>
                  <a:gd name="connsiteY0" fmla="*/ 0 h 619200"/>
                  <a:gd name="connsiteX1" fmla="*/ 619200 w 619200"/>
                  <a:gd name="connsiteY1" fmla="*/ 0 h 619200"/>
                  <a:gd name="connsiteX2" fmla="*/ 619200 w 619200"/>
                  <a:gd name="connsiteY2" fmla="*/ 619200 h 619200"/>
                  <a:gd name="connsiteX3" fmla="*/ 0 w 619200"/>
                  <a:gd name="connsiteY3" fmla="*/ 619200 h 619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9200" h="619200">
                    <a:moveTo>
                      <a:pt x="0" y="0"/>
                    </a:moveTo>
                    <a:lnTo>
                      <a:pt x="619200" y="0"/>
                    </a:lnTo>
                    <a:lnTo>
                      <a:pt x="619200" y="619200"/>
                    </a:lnTo>
                    <a:lnTo>
                      <a:pt x="0" y="619200"/>
                    </a:lnTo>
                    <a:close/>
                  </a:path>
                </a:pathLst>
              </a:custGeom>
              <a:solidFill>
                <a:srgbClr val="FFF194"/>
              </a:solidFill>
              <a:ln w="18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" name="Graphic 33">
                <a:extLst>
                  <a:ext uri="{FF2B5EF4-FFF2-40B4-BE49-F238E27FC236}">
                    <a16:creationId xmlns:a16="http://schemas.microsoft.com/office/drawing/2014/main" id="{EF644E6A-FAB1-C95A-41BE-60C3C541FA5F}"/>
                  </a:ext>
                </a:extLst>
              </p:cNvPr>
              <p:cNvSpPr/>
              <p:nvPr userDrawn="1"/>
            </p:nvSpPr>
            <p:spPr>
              <a:xfrm>
                <a:off x="-1331277" y="3151426"/>
                <a:ext cx="619200" cy="619200"/>
              </a:xfrm>
              <a:custGeom>
                <a:avLst/>
                <a:gdLst>
                  <a:gd name="connsiteX0" fmla="*/ 0 w 619200"/>
                  <a:gd name="connsiteY0" fmla="*/ 0 h 619200"/>
                  <a:gd name="connsiteX1" fmla="*/ 619200 w 619200"/>
                  <a:gd name="connsiteY1" fmla="*/ 0 h 619200"/>
                  <a:gd name="connsiteX2" fmla="*/ 619200 w 619200"/>
                  <a:gd name="connsiteY2" fmla="*/ 619200 h 619200"/>
                  <a:gd name="connsiteX3" fmla="*/ 0 w 619200"/>
                  <a:gd name="connsiteY3" fmla="*/ 619200 h 619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9200" h="619200">
                    <a:moveTo>
                      <a:pt x="0" y="0"/>
                    </a:moveTo>
                    <a:lnTo>
                      <a:pt x="619200" y="0"/>
                    </a:lnTo>
                    <a:lnTo>
                      <a:pt x="619200" y="619200"/>
                    </a:lnTo>
                    <a:lnTo>
                      <a:pt x="0" y="619200"/>
                    </a:lnTo>
                    <a:close/>
                  </a:path>
                </a:pathLst>
              </a:custGeom>
              <a:solidFill>
                <a:srgbClr val="FFE97A"/>
              </a:solidFill>
              <a:ln w="18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" name="Graphic 17">
                <a:extLst>
                  <a:ext uri="{FF2B5EF4-FFF2-40B4-BE49-F238E27FC236}">
                    <a16:creationId xmlns:a16="http://schemas.microsoft.com/office/drawing/2014/main" id="{ED864969-C113-A94B-2DB1-AC1C7370BFD9}"/>
                  </a:ext>
                </a:extLst>
              </p:cNvPr>
              <p:cNvSpPr/>
              <p:nvPr userDrawn="1"/>
            </p:nvSpPr>
            <p:spPr>
              <a:xfrm>
                <a:off x="-1331277" y="5619871"/>
                <a:ext cx="619200" cy="619200"/>
              </a:xfrm>
              <a:custGeom>
                <a:avLst/>
                <a:gdLst>
                  <a:gd name="connsiteX0" fmla="*/ 0 w 619200"/>
                  <a:gd name="connsiteY0" fmla="*/ 0 h 123840"/>
                  <a:gd name="connsiteX1" fmla="*/ 619200 w 619200"/>
                  <a:gd name="connsiteY1" fmla="*/ 0 h 123840"/>
                  <a:gd name="connsiteX2" fmla="*/ 619200 w 619200"/>
                  <a:gd name="connsiteY2" fmla="*/ 123840 h 123840"/>
                  <a:gd name="connsiteX3" fmla="*/ 0 w 619200"/>
                  <a:gd name="connsiteY3" fmla="*/ 123840 h 123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9200" h="123840">
                    <a:moveTo>
                      <a:pt x="0" y="0"/>
                    </a:moveTo>
                    <a:lnTo>
                      <a:pt x="619200" y="0"/>
                    </a:lnTo>
                    <a:lnTo>
                      <a:pt x="619200" y="123840"/>
                    </a:lnTo>
                    <a:lnTo>
                      <a:pt x="0" y="123840"/>
                    </a:lnTo>
                    <a:close/>
                  </a:path>
                </a:pathLst>
              </a:custGeom>
              <a:solidFill>
                <a:srgbClr val="FF6257"/>
              </a:solidFill>
              <a:ln w="37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" name="Graphic 37">
                <a:extLst>
                  <a:ext uri="{FF2B5EF4-FFF2-40B4-BE49-F238E27FC236}">
                    <a16:creationId xmlns:a16="http://schemas.microsoft.com/office/drawing/2014/main" id="{7C186A6E-2426-418D-A40E-B2BAB00A13D3}"/>
                  </a:ext>
                </a:extLst>
              </p:cNvPr>
              <p:cNvSpPr/>
              <p:nvPr userDrawn="1"/>
            </p:nvSpPr>
            <p:spPr>
              <a:xfrm>
                <a:off x="-1331277" y="6237186"/>
                <a:ext cx="619200" cy="619200"/>
              </a:xfrm>
              <a:custGeom>
                <a:avLst/>
                <a:gdLst>
                  <a:gd name="connsiteX0" fmla="*/ 0 w 619200"/>
                  <a:gd name="connsiteY0" fmla="*/ 0 h 123840"/>
                  <a:gd name="connsiteX1" fmla="*/ 619200 w 619200"/>
                  <a:gd name="connsiteY1" fmla="*/ 0 h 123840"/>
                  <a:gd name="connsiteX2" fmla="*/ 619200 w 619200"/>
                  <a:gd name="connsiteY2" fmla="*/ 123840 h 123840"/>
                  <a:gd name="connsiteX3" fmla="*/ 0 w 619200"/>
                  <a:gd name="connsiteY3" fmla="*/ 123840 h 123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9200" h="123840">
                    <a:moveTo>
                      <a:pt x="0" y="0"/>
                    </a:moveTo>
                    <a:lnTo>
                      <a:pt x="619200" y="0"/>
                    </a:lnTo>
                    <a:lnTo>
                      <a:pt x="619200" y="123840"/>
                    </a:lnTo>
                    <a:lnTo>
                      <a:pt x="0" y="123840"/>
                    </a:lnTo>
                    <a:close/>
                  </a:path>
                </a:pathLst>
              </a:custGeom>
              <a:solidFill>
                <a:srgbClr val="76DB95"/>
              </a:solidFill>
              <a:ln w="37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8DE0C43F-E69C-69C7-FE70-89C6E18FD141}"/>
                  </a:ext>
                </a:extLst>
              </p:cNvPr>
              <p:cNvSpPr txBox="1"/>
              <p:nvPr userDrawn="1"/>
            </p:nvSpPr>
            <p:spPr>
              <a:xfrm>
                <a:off x="-1332614" y="5109360"/>
                <a:ext cx="641769" cy="500778"/>
              </a:xfrm>
              <a:prstGeom prst="rect">
                <a:avLst/>
              </a:prstGeom>
              <a:noFill/>
            </p:spPr>
            <p:txBody>
              <a:bodyPr wrap="none" lIns="0" tIns="0" rIns="72000" bIns="0" rtlCol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1200">
                    <a:latin typeface="+mj-lt"/>
                    <a:cs typeface="Arial" panose="020B0604020202020204" pitchFamily="34" charset="0"/>
                  </a:rPr>
                  <a:t>Custom</a:t>
                </a:r>
                <a:br>
                  <a:rPr lang="en-US" sz="1200">
                    <a:latin typeface="+mj-lt"/>
                    <a:cs typeface="Arial" panose="020B0604020202020204" pitchFamily="34" charset="0"/>
                  </a:rPr>
                </a:br>
                <a:r>
                  <a:rPr lang="en-US" sz="1200">
                    <a:latin typeface="+mj-lt"/>
                    <a:cs typeface="Arial" panose="020B0604020202020204" pitchFamily="34" charset="0"/>
                  </a:rPr>
                  <a:t>error &amp;</a:t>
                </a:r>
                <a:br>
                  <a:rPr lang="en-US" sz="1200">
                    <a:latin typeface="+mj-lt"/>
                    <a:cs typeface="Arial" panose="020B0604020202020204" pitchFamily="34" charset="0"/>
                  </a:rPr>
                </a:br>
                <a:r>
                  <a:rPr lang="en-US" sz="1200">
                    <a:latin typeface="+mj-lt"/>
                    <a:cs typeface="Arial" panose="020B0604020202020204" pitchFamily="34" charset="0"/>
                  </a:rPr>
                  <a:t>success</a:t>
                </a:r>
              </a:p>
            </p:txBody>
          </p:sp>
        </p:grpSp>
      </p:grp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4E5AF5A0-EB11-E0B5-F2EE-2BA622E8BB7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2250" y="685800"/>
            <a:ext cx="11745911" cy="601200"/>
          </a:xfrm>
        </p:spPr>
        <p:txBody>
          <a:bodyPr tIns="64800"/>
          <a:lstStyle>
            <a:lvl1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5000" spc="-60" baseline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3400" spc="-60" baseline="0">
                <a:solidFill>
                  <a:schemeClr val="tx1"/>
                </a:solidFill>
                <a:latin typeface="+mj-lt"/>
              </a:defRPr>
            </a:lvl2pPr>
            <a:lvl3pPr marL="0" indent="0">
              <a:lnSpc>
                <a:spcPct val="90000"/>
              </a:lnSpc>
              <a:buNone/>
              <a:defRPr sz="2900" spc="-10" baseline="0">
                <a:solidFill>
                  <a:schemeClr val="tx1"/>
                </a:solidFill>
                <a:latin typeface="+mj-lt"/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H2</a:t>
            </a:r>
          </a:p>
          <a:p>
            <a:pPr lvl="1"/>
            <a:r>
              <a:rPr lang="en-US"/>
              <a:t>H3</a:t>
            </a:r>
          </a:p>
          <a:p>
            <a:pPr lvl="2"/>
            <a:r>
              <a:rPr lang="en-US"/>
              <a:t>H4</a:t>
            </a:r>
          </a:p>
        </p:txBody>
      </p:sp>
    </p:spTree>
    <p:extLst>
      <p:ext uri="{BB962C8B-B14F-4D97-AF65-F5344CB8AC3E}">
        <p14:creationId xmlns:p14="http://schemas.microsoft.com/office/powerpoint/2010/main" val="2776595653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hart conten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9E20974-B1FA-A846-7D4B-028BF19A6B08}"/>
              </a:ext>
            </a:extLst>
          </p:cNvPr>
          <p:cNvSpPr/>
          <p:nvPr userDrawn="1"/>
        </p:nvSpPr>
        <p:spPr>
          <a:xfrm>
            <a:off x="222250" y="1998381"/>
            <a:ext cx="7789863" cy="4557994"/>
          </a:xfrm>
          <a:prstGeom prst="roundRect">
            <a:avLst>
              <a:gd name="adj" fmla="val 591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>
              <a:cs typeface="Arial" panose="020B0604020202020204" pitchFamily="34" charset="0"/>
            </a:endParaRP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F934310-BF3D-8A57-BCBB-6BEE2BB112FF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222251" y="1369414"/>
            <a:ext cx="11745912" cy="326821"/>
          </a:xfrm>
        </p:spPr>
        <p:txBody>
          <a:bodyPr wrap="square" anchor="t">
            <a:spAutoFit/>
          </a:bodyPr>
          <a:lstStyle>
            <a:lvl1pPr marL="0" indent="0">
              <a:buNone/>
              <a:defRPr sz="2000" b="0" spc="-3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013572C-683E-9627-4500-7CED74AACF4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F8B72D08-FB9E-42B3-9A10-332DFCD2A4EB}" type="datetime1">
              <a:rPr lang="en-US" smtClean="0"/>
              <a:t>9/17/2026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2F26CC09-447E-68F7-B819-33F6B831F4E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Date 2025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775501A-769D-9A2E-51E3-B60F67AE397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086683-F536-42AB-ABBC-F4803DFE8DB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98B498C1-CEA1-0BCB-F0F2-789DB10AB4B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134350" y="2005149"/>
            <a:ext cx="3833339" cy="375761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7ABEF883-CEFD-EEE4-CB2B-D83AF166A82B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400047" y="2362838"/>
            <a:ext cx="7434268" cy="40285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2" name="Text Placeholder 14">
            <a:extLst>
              <a:ext uri="{FF2B5EF4-FFF2-40B4-BE49-F238E27FC236}">
                <a16:creationId xmlns:a16="http://schemas.microsoft.com/office/drawing/2014/main" id="{DCEE4E02-0C0C-B95B-5A91-959DE15C645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134351" y="6391410"/>
            <a:ext cx="3833340" cy="163378"/>
          </a:xfrm>
        </p:spPr>
        <p:txBody>
          <a:bodyPr wrap="square">
            <a:spAutoFit/>
          </a:bodyPr>
          <a:lstStyle>
            <a:lvl1pPr marL="0" indent="0">
              <a:lnSpc>
                <a:spcPct val="110000"/>
              </a:lnSpc>
              <a:spcBef>
                <a:spcPts val="225"/>
              </a:spcBef>
              <a:spcAft>
                <a:spcPts val="225"/>
              </a:spcAft>
              <a:buNone/>
              <a:defRPr sz="1000" spc="-20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/>
              <a:t>Footnote: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85E3D760-A99C-9185-F8EE-8F070366CAD4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400047" y="2362839"/>
            <a:ext cx="4558868" cy="326821"/>
          </a:xfrm>
        </p:spPr>
        <p:txBody>
          <a:bodyPr wrap="square" anchor="b">
            <a:spAutoFit/>
          </a:bodyPr>
          <a:lstStyle>
            <a:lvl1pPr marL="0" indent="0">
              <a:lnSpc>
                <a:spcPct val="110000"/>
              </a:lnSpc>
              <a:spcBef>
                <a:spcPts val="225"/>
              </a:spcBef>
              <a:spcAft>
                <a:spcPts val="225"/>
              </a:spcAft>
              <a:buNone/>
              <a:defRPr sz="2000" b="0" spc="-5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Chart title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EF747EB-548E-4BBB-D9FB-7F184261CF72}"/>
              </a:ext>
            </a:extLst>
          </p:cNvPr>
          <p:cNvGrpSpPr/>
          <p:nvPr userDrawn="1"/>
        </p:nvGrpSpPr>
        <p:grpSpPr>
          <a:xfrm>
            <a:off x="-1332614" y="174172"/>
            <a:ext cx="14874094" cy="6683831"/>
            <a:chOff x="-1332614" y="174172"/>
            <a:chExt cx="14874094" cy="6683831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3EB5D8F1-6858-B6DF-2D99-5CE5139FD7E9}"/>
                </a:ext>
              </a:extLst>
            </p:cNvPr>
            <p:cNvGrpSpPr/>
            <p:nvPr userDrawn="1"/>
          </p:nvGrpSpPr>
          <p:grpSpPr>
            <a:xfrm rot="5400000">
              <a:off x="9503005" y="3461297"/>
              <a:ext cx="6175829" cy="617583"/>
              <a:chOff x="13925550" y="1852612"/>
              <a:chExt cx="18000000" cy="1800000"/>
            </a:xfrm>
          </p:grpSpPr>
          <p:sp>
            <p:nvSpPr>
              <p:cNvPr id="48" name="Graphic 32">
                <a:extLst>
                  <a:ext uri="{FF2B5EF4-FFF2-40B4-BE49-F238E27FC236}">
                    <a16:creationId xmlns:a16="http://schemas.microsoft.com/office/drawing/2014/main" id="{28486A10-3DF8-E0B9-CB9F-16B9E7DE323D}"/>
                  </a:ext>
                </a:extLst>
              </p:cNvPr>
              <p:cNvSpPr/>
              <p:nvPr/>
            </p:nvSpPr>
            <p:spPr>
              <a:xfrm>
                <a:off x="13925550" y="1852612"/>
                <a:ext cx="1800000" cy="1800000"/>
              </a:xfrm>
              <a:prstGeom prst="rect">
                <a:avLst/>
              </a:prstGeom>
              <a:solidFill>
                <a:srgbClr val="C4DC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9" name="Graphic 34">
                <a:extLst>
                  <a:ext uri="{FF2B5EF4-FFF2-40B4-BE49-F238E27FC236}">
                    <a16:creationId xmlns:a16="http://schemas.microsoft.com/office/drawing/2014/main" id="{E58E7231-4613-28A2-6BBC-CD2F6A84A60F}"/>
                  </a:ext>
                </a:extLst>
              </p:cNvPr>
              <p:cNvSpPr/>
              <p:nvPr/>
            </p:nvSpPr>
            <p:spPr>
              <a:xfrm>
                <a:off x="15725550" y="1852612"/>
                <a:ext cx="1800000" cy="1800000"/>
              </a:xfrm>
              <a:prstGeom prst="rect">
                <a:avLst/>
              </a:prstGeom>
              <a:solidFill>
                <a:srgbClr val="85B6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0" name="Graphic 36">
                <a:extLst>
                  <a:ext uri="{FF2B5EF4-FFF2-40B4-BE49-F238E27FC236}">
                    <a16:creationId xmlns:a16="http://schemas.microsoft.com/office/drawing/2014/main" id="{7F8FA758-3179-CEC9-8C58-FEF2BFB6A36E}"/>
                  </a:ext>
                </a:extLst>
              </p:cNvPr>
              <p:cNvSpPr/>
              <p:nvPr/>
            </p:nvSpPr>
            <p:spPr>
              <a:xfrm>
                <a:off x="17525550" y="1852612"/>
                <a:ext cx="1800000" cy="1800000"/>
              </a:xfrm>
              <a:prstGeom prst="rect">
                <a:avLst/>
              </a:prstGeom>
              <a:solidFill>
                <a:srgbClr val="5996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1" name="Graphic 38">
                <a:extLst>
                  <a:ext uri="{FF2B5EF4-FFF2-40B4-BE49-F238E27FC236}">
                    <a16:creationId xmlns:a16="http://schemas.microsoft.com/office/drawing/2014/main" id="{1320CAD1-D00F-9928-EFB7-2C0FF6934CE7}"/>
                  </a:ext>
                </a:extLst>
              </p:cNvPr>
              <p:cNvSpPr/>
              <p:nvPr/>
            </p:nvSpPr>
            <p:spPr>
              <a:xfrm>
                <a:off x="19325550" y="1852612"/>
                <a:ext cx="1800000" cy="1800000"/>
              </a:xfrm>
              <a:prstGeom prst="rect">
                <a:avLst/>
              </a:prstGeom>
              <a:solidFill>
                <a:srgbClr val="2977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2" name="Graphic 40">
                <a:extLst>
                  <a:ext uri="{FF2B5EF4-FFF2-40B4-BE49-F238E27FC236}">
                    <a16:creationId xmlns:a16="http://schemas.microsoft.com/office/drawing/2014/main" id="{485C6786-31CE-441A-3C6B-95F101326186}"/>
                  </a:ext>
                </a:extLst>
              </p:cNvPr>
              <p:cNvSpPr/>
              <p:nvPr/>
            </p:nvSpPr>
            <p:spPr>
              <a:xfrm>
                <a:off x="21125550" y="1852612"/>
                <a:ext cx="1800000" cy="1800000"/>
              </a:xfrm>
              <a:prstGeom prst="rect">
                <a:avLst/>
              </a:prstGeom>
              <a:solidFill>
                <a:srgbClr val="E1F2E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3" name="Graphic 42">
                <a:extLst>
                  <a:ext uri="{FF2B5EF4-FFF2-40B4-BE49-F238E27FC236}">
                    <a16:creationId xmlns:a16="http://schemas.microsoft.com/office/drawing/2014/main" id="{2309EDD8-E101-1FB0-62AD-04A9EE2F284D}"/>
                  </a:ext>
                </a:extLst>
              </p:cNvPr>
              <p:cNvSpPr/>
              <p:nvPr/>
            </p:nvSpPr>
            <p:spPr>
              <a:xfrm>
                <a:off x="22925550" y="1852612"/>
                <a:ext cx="1800000" cy="1800000"/>
              </a:xfrm>
              <a:prstGeom prst="rect">
                <a:avLst/>
              </a:prstGeom>
              <a:solidFill>
                <a:srgbClr val="C3E3C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4" name="Graphic 44">
                <a:extLst>
                  <a:ext uri="{FF2B5EF4-FFF2-40B4-BE49-F238E27FC236}">
                    <a16:creationId xmlns:a16="http://schemas.microsoft.com/office/drawing/2014/main" id="{0263C1E7-4C3A-DB6D-2046-70F9F7BBAE02}"/>
                  </a:ext>
                </a:extLst>
              </p:cNvPr>
              <p:cNvSpPr/>
              <p:nvPr/>
            </p:nvSpPr>
            <p:spPr>
              <a:xfrm>
                <a:off x="24725550" y="1852612"/>
                <a:ext cx="1800000" cy="1800000"/>
              </a:xfrm>
              <a:prstGeom prst="rect">
                <a:avLst/>
              </a:prstGeom>
              <a:solidFill>
                <a:srgbClr val="97C2A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5" name="Graphic 46">
                <a:extLst>
                  <a:ext uri="{FF2B5EF4-FFF2-40B4-BE49-F238E27FC236}">
                    <a16:creationId xmlns:a16="http://schemas.microsoft.com/office/drawing/2014/main" id="{BF0A1B9E-55E1-D241-6C09-484AE38E2B16}"/>
                  </a:ext>
                </a:extLst>
              </p:cNvPr>
              <p:cNvSpPr/>
              <p:nvPr/>
            </p:nvSpPr>
            <p:spPr>
              <a:xfrm>
                <a:off x="26525550" y="1852612"/>
                <a:ext cx="1800000" cy="1800000"/>
              </a:xfrm>
              <a:prstGeom prst="rect">
                <a:avLst/>
              </a:prstGeom>
              <a:solidFill>
                <a:srgbClr val="E6E0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6" name="Graphic 48">
                <a:extLst>
                  <a:ext uri="{FF2B5EF4-FFF2-40B4-BE49-F238E27FC236}">
                    <a16:creationId xmlns:a16="http://schemas.microsoft.com/office/drawing/2014/main" id="{D3CEF60E-08BB-7C5F-6048-90CBC9847008}"/>
                  </a:ext>
                </a:extLst>
              </p:cNvPr>
              <p:cNvSpPr/>
              <p:nvPr/>
            </p:nvSpPr>
            <p:spPr>
              <a:xfrm>
                <a:off x="28325550" y="1852612"/>
                <a:ext cx="1800000" cy="1800000"/>
              </a:xfrm>
              <a:prstGeom prst="rect">
                <a:avLst/>
              </a:prstGeom>
              <a:solidFill>
                <a:srgbClr val="D9D1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7" name="Graphic 50">
                <a:extLst>
                  <a:ext uri="{FF2B5EF4-FFF2-40B4-BE49-F238E27FC236}">
                    <a16:creationId xmlns:a16="http://schemas.microsoft.com/office/drawing/2014/main" id="{E3D6DB37-38D2-D664-FFDA-1863131388E4}"/>
                  </a:ext>
                </a:extLst>
              </p:cNvPr>
              <p:cNvSpPr/>
              <p:nvPr/>
            </p:nvSpPr>
            <p:spPr>
              <a:xfrm>
                <a:off x="30125550" y="1852612"/>
                <a:ext cx="1800000" cy="1800000"/>
              </a:xfrm>
              <a:prstGeom prst="rect">
                <a:avLst/>
              </a:prstGeom>
              <a:solidFill>
                <a:srgbClr val="C8BD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EF365C79-FD48-D632-61E4-AF7E11A8EC07}"/>
                </a:ext>
              </a:extLst>
            </p:cNvPr>
            <p:cNvGrpSpPr/>
            <p:nvPr userDrawn="1"/>
          </p:nvGrpSpPr>
          <p:grpSpPr>
            <a:xfrm>
              <a:off x="-707711" y="682174"/>
              <a:ext cx="617583" cy="6175829"/>
              <a:chOff x="-707711" y="682174"/>
              <a:chExt cx="617583" cy="6175829"/>
            </a:xfrm>
          </p:grpSpPr>
          <p:sp>
            <p:nvSpPr>
              <p:cNvPr id="38" name="Graphic 32">
                <a:extLst>
                  <a:ext uri="{FF2B5EF4-FFF2-40B4-BE49-F238E27FC236}">
                    <a16:creationId xmlns:a16="http://schemas.microsoft.com/office/drawing/2014/main" id="{D071B751-C22A-9442-F883-8433792AEC21}"/>
                  </a:ext>
                </a:extLst>
              </p:cNvPr>
              <p:cNvSpPr/>
              <p:nvPr/>
            </p:nvSpPr>
            <p:spPr>
              <a:xfrm rot="5400000">
                <a:off x="-707711" y="682174"/>
                <a:ext cx="617583" cy="617583"/>
              </a:xfrm>
              <a:prstGeom prst="rect">
                <a:avLst/>
              </a:prstGeom>
              <a:solidFill>
                <a:srgbClr val="C4DC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9" name="Graphic 34">
                <a:extLst>
                  <a:ext uri="{FF2B5EF4-FFF2-40B4-BE49-F238E27FC236}">
                    <a16:creationId xmlns:a16="http://schemas.microsoft.com/office/drawing/2014/main" id="{6E6ED2D9-9B8A-6EFE-DEA0-21014EC394BE}"/>
                  </a:ext>
                </a:extLst>
              </p:cNvPr>
              <p:cNvSpPr/>
              <p:nvPr/>
            </p:nvSpPr>
            <p:spPr>
              <a:xfrm rot="5400000">
                <a:off x="-707711" y="1299757"/>
                <a:ext cx="617583" cy="617583"/>
              </a:xfrm>
              <a:prstGeom prst="rect">
                <a:avLst/>
              </a:prstGeom>
              <a:solidFill>
                <a:srgbClr val="85B6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0" name="Graphic 36">
                <a:extLst>
                  <a:ext uri="{FF2B5EF4-FFF2-40B4-BE49-F238E27FC236}">
                    <a16:creationId xmlns:a16="http://schemas.microsoft.com/office/drawing/2014/main" id="{8A482B40-4056-34C9-378B-55926366D869}"/>
                  </a:ext>
                </a:extLst>
              </p:cNvPr>
              <p:cNvSpPr/>
              <p:nvPr/>
            </p:nvSpPr>
            <p:spPr>
              <a:xfrm rot="5400000">
                <a:off x="-707711" y="1917340"/>
                <a:ext cx="617583" cy="617583"/>
              </a:xfrm>
              <a:prstGeom prst="rect">
                <a:avLst/>
              </a:prstGeom>
              <a:solidFill>
                <a:srgbClr val="5996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1" name="Graphic 38">
                <a:extLst>
                  <a:ext uri="{FF2B5EF4-FFF2-40B4-BE49-F238E27FC236}">
                    <a16:creationId xmlns:a16="http://schemas.microsoft.com/office/drawing/2014/main" id="{DCF807EF-3D37-62C3-0488-01E2098947CC}"/>
                  </a:ext>
                </a:extLst>
              </p:cNvPr>
              <p:cNvSpPr/>
              <p:nvPr/>
            </p:nvSpPr>
            <p:spPr>
              <a:xfrm rot="5400000">
                <a:off x="-707711" y="2534923"/>
                <a:ext cx="617583" cy="617583"/>
              </a:xfrm>
              <a:prstGeom prst="rect">
                <a:avLst/>
              </a:prstGeom>
              <a:solidFill>
                <a:srgbClr val="2977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" name="Graphic 40">
                <a:extLst>
                  <a:ext uri="{FF2B5EF4-FFF2-40B4-BE49-F238E27FC236}">
                    <a16:creationId xmlns:a16="http://schemas.microsoft.com/office/drawing/2014/main" id="{CED83395-BE4E-4C09-0863-090F9A53C831}"/>
                  </a:ext>
                </a:extLst>
              </p:cNvPr>
              <p:cNvSpPr/>
              <p:nvPr/>
            </p:nvSpPr>
            <p:spPr>
              <a:xfrm rot="5400000">
                <a:off x="-707711" y="3152506"/>
                <a:ext cx="617583" cy="617583"/>
              </a:xfrm>
              <a:prstGeom prst="rect">
                <a:avLst/>
              </a:prstGeom>
              <a:solidFill>
                <a:srgbClr val="E1F2E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3" name="Graphic 42">
                <a:extLst>
                  <a:ext uri="{FF2B5EF4-FFF2-40B4-BE49-F238E27FC236}">
                    <a16:creationId xmlns:a16="http://schemas.microsoft.com/office/drawing/2014/main" id="{44453F36-065F-0117-3A5A-97FA9F895950}"/>
                  </a:ext>
                </a:extLst>
              </p:cNvPr>
              <p:cNvSpPr/>
              <p:nvPr/>
            </p:nvSpPr>
            <p:spPr>
              <a:xfrm rot="5400000">
                <a:off x="-707711" y="3770088"/>
                <a:ext cx="617583" cy="617583"/>
              </a:xfrm>
              <a:prstGeom prst="rect">
                <a:avLst/>
              </a:prstGeom>
              <a:solidFill>
                <a:srgbClr val="C3E3C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4" name="Graphic 44">
                <a:extLst>
                  <a:ext uri="{FF2B5EF4-FFF2-40B4-BE49-F238E27FC236}">
                    <a16:creationId xmlns:a16="http://schemas.microsoft.com/office/drawing/2014/main" id="{355ADCC2-62B1-7A0A-3A1E-E2DCC7509143}"/>
                  </a:ext>
                </a:extLst>
              </p:cNvPr>
              <p:cNvSpPr/>
              <p:nvPr/>
            </p:nvSpPr>
            <p:spPr>
              <a:xfrm rot="5400000">
                <a:off x="-707711" y="4387671"/>
                <a:ext cx="617583" cy="617583"/>
              </a:xfrm>
              <a:prstGeom prst="rect">
                <a:avLst/>
              </a:prstGeom>
              <a:solidFill>
                <a:srgbClr val="97C2A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5" name="Graphic 46">
                <a:extLst>
                  <a:ext uri="{FF2B5EF4-FFF2-40B4-BE49-F238E27FC236}">
                    <a16:creationId xmlns:a16="http://schemas.microsoft.com/office/drawing/2014/main" id="{DB9B5AA5-8DD1-DAB2-D4A7-1CCED3EDFBC7}"/>
                  </a:ext>
                </a:extLst>
              </p:cNvPr>
              <p:cNvSpPr/>
              <p:nvPr/>
            </p:nvSpPr>
            <p:spPr>
              <a:xfrm rot="5400000">
                <a:off x="-707711" y="5005254"/>
                <a:ext cx="617583" cy="617583"/>
              </a:xfrm>
              <a:prstGeom prst="rect">
                <a:avLst/>
              </a:prstGeom>
              <a:solidFill>
                <a:srgbClr val="E6E0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6" name="Graphic 48">
                <a:extLst>
                  <a:ext uri="{FF2B5EF4-FFF2-40B4-BE49-F238E27FC236}">
                    <a16:creationId xmlns:a16="http://schemas.microsoft.com/office/drawing/2014/main" id="{EC7480D3-F8BC-AA14-E3C2-3B71609C2AE7}"/>
                  </a:ext>
                </a:extLst>
              </p:cNvPr>
              <p:cNvSpPr/>
              <p:nvPr/>
            </p:nvSpPr>
            <p:spPr>
              <a:xfrm rot="5400000">
                <a:off x="-707711" y="5622837"/>
                <a:ext cx="617583" cy="617583"/>
              </a:xfrm>
              <a:prstGeom prst="rect">
                <a:avLst/>
              </a:prstGeom>
              <a:solidFill>
                <a:srgbClr val="D9D1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7" name="Graphic 50">
                <a:extLst>
                  <a:ext uri="{FF2B5EF4-FFF2-40B4-BE49-F238E27FC236}">
                    <a16:creationId xmlns:a16="http://schemas.microsoft.com/office/drawing/2014/main" id="{E6808110-C5BE-9728-5BE9-5D3F1B64A078}"/>
                  </a:ext>
                </a:extLst>
              </p:cNvPr>
              <p:cNvSpPr/>
              <p:nvPr/>
            </p:nvSpPr>
            <p:spPr>
              <a:xfrm rot="5400000">
                <a:off x="-707711" y="6240420"/>
                <a:ext cx="617583" cy="617583"/>
              </a:xfrm>
              <a:prstGeom prst="rect">
                <a:avLst/>
              </a:prstGeom>
              <a:solidFill>
                <a:srgbClr val="C8BD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0837149-CF27-EB7C-5330-8D1E917910B8}"/>
                </a:ext>
              </a:extLst>
            </p:cNvPr>
            <p:cNvSpPr txBox="1"/>
            <p:nvPr userDrawn="1"/>
          </p:nvSpPr>
          <p:spPr>
            <a:xfrm>
              <a:off x="-920692" y="174172"/>
              <a:ext cx="920692" cy="369332"/>
            </a:xfrm>
            <a:prstGeom prst="rect">
              <a:avLst/>
            </a:prstGeom>
            <a:noFill/>
          </p:spPr>
          <p:txBody>
            <a:bodyPr wrap="none" lIns="0" tIns="0" rIns="72000" bIns="0" rtlCol="0">
              <a:spAutoFit/>
            </a:bodyPr>
            <a:lstStyle/>
            <a:p>
              <a:pPr algn="r"/>
              <a:r>
                <a:rPr lang="en-US" sz="1200">
                  <a:latin typeface="+mj-lt"/>
                  <a:cs typeface="Arial" panose="020B0604020202020204" pitchFamily="34" charset="0"/>
                </a:rPr>
                <a:t>Custom</a:t>
              </a:r>
              <a:br>
                <a:rPr lang="en-US" sz="1200">
                  <a:latin typeface="+mj-lt"/>
                  <a:cs typeface="Arial" panose="020B0604020202020204" pitchFamily="34" charset="0"/>
                </a:rPr>
              </a:br>
              <a:r>
                <a:rPr lang="en-US" sz="1200">
                  <a:latin typeface="+mj-lt"/>
                  <a:cs typeface="Arial" panose="020B0604020202020204" pitchFamily="34" charset="0"/>
                </a:rPr>
                <a:t>chart colors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29E8DD6-FB29-140A-2EDC-D5EB6DC90BC5}"/>
                </a:ext>
              </a:extLst>
            </p:cNvPr>
            <p:cNvSpPr txBox="1"/>
            <p:nvPr userDrawn="1"/>
          </p:nvSpPr>
          <p:spPr>
            <a:xfrm>
              <a:off x="12192000" y="174172"/>
              <a:ext cx="920692" cy="369332"/>
            </a:xfrm>
            <a:prstGeom prst="rect">
              <a:avLst/>
            </a:prstGeom>
            <a:noFill/>
          </p:spPr>
          <p:txBody>
            <a:bodyPr wrap="none" lIns="72000" tIns="0" rIns="0" bIns="0" rtlCol="0">
              <a:spAutoFit/>
            </a:bodyPr>
            <a:lstStyle/>
            <a:p>
              <a:pPr algn="l"/>
              <a:r>
                <a:rPr lang="en-US" sz="1200">
                  <a:latin typeface="+mj-lt"/>
                  <a:cs typeface="Arial" panose="020B0604020202020204" pitchFamily="34" charset="0"/>
                </a:rPr>
                <a:t>Custom</a:t>
              </a:r>
              <a:br>
                <a:rPr lang="en-US" sz="1200">
                  <a:latin typeface="+mj-lt"/>
                  <a:cs typeface="Arial" panose="020B0604020202020204" pitchFamily="34" charset="0"/>
                </a:rPr>
              </a:br>
              <a:r>
                <a:rPr lang="en-US" sz="1200">
                  <a:latin typeface="+mj-lt"/>
                  <a:cs typeface="Arial" panose="020B0604020202020204" pitchFamily="34" charset="0"/>
                </a:rPr>
                <a:t>chart colors</a:t>
              </a:r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F24807F6-D17F-73BA-3C5B-63980BA97CAE}"/>
                </a:ext>
              </a:extLst>
            </p:cNvPr>
            <p:cNvGrpSpPr/>
            <p:nvPr userDrawn="1"/>
          </p:nvGrpSpPr>
          <p:grpSpPr>
            <a:xfrm>
              <a:off x="-1332614" y="682174"/>
              <a:ext cx="641769" cy="6174212"/>
              <a:chOff x="-1332614" y="682174"/>
              <a:chExt cx="641769" cy="6174212"/>
            </a:xfrm>
          </p:grpSpPr>
          <p:sp>
            <p:nvSpPr>
              <p:cNvPr id="30" name="Graphic 20">
                <a:extLst>
                  <a:ext uri="{FF2B5EF4-FFF2-40B4-BE49-F238E27FC236}">
                    <a16:creationId xmlns:a16="http://schemas.microsoft.com/office/drawing/2014/main" id="{9D8A78D4-B855-19AC-0E32-3EB54002ADC6}"/>
                  </a:ext>
                </a:extLst>
              </p:cNvPr>
              <p:cNvSpPr/>
              <p:nvPr userDrawn="1"/>
            </p:nvSpPr>
            <p:spPr>
              <a:xfrm>
                <a:off x="-1331277" y="682174"/>
                <a:ext cx="619200" cy="619200"/>
              </a:xfrm>
              <a:custGeom>
                <a:avLst/>
                <a:gdLst>
                  <a:gd name="connsiteX0" fmla="*/ 0 w 619200"/>
                  <a:gd name="connsiteY0" fmla="*/ 0 h 619200"/>
                  <a:gd name="connsiteX1" fmla="*/ 619200 w 619200"/>
                  <a:gd name="connsiteY1" fmla="*/ 0 h 619200"/>
                  <a:gd name="connsiteX2" fmla="*/ 619200 w 619200"/>
                  <a:gd name="connsiteY2" fmla="*/ 619200 h 619200"/>
                  <a:gd name="connsiteX3" fmla="*/ 0 w 619200"/>
                  <a:gd name="connsiteY3" fmla="*/ 619200 h 619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9200" h="619200">
                    <a:moveTo>
                      <a:pt x="0" y="0"/>
                    </a:moveTo>
                    <a:lnTo>
                      <a:pt x="619200" y="0"/>
                    </a:lnTo>
                    <a:lnTo>
                      <a:pt x="619200" y="619200"/>
                    </a:lnTo>
                    <a:lnTo>
                      <a:pt x="0" y="619200"/>
                    </a:lnTo>
                    <a:close/>
                  </a:path>
                </a:pathLst>
              </a:custGeom>
              <a:solidFill>
                <a:srgbClr val="FFFDEB"/>
              </a:solidFill>
              <a:ln w="18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" name="Graphic 26">
                <a:extLst>
                  <a:ext uri="{FF2B5EF4-FFF2-40B4-BE49-F238E27FC236}">
                    <a16:creationId xmlns:a16="http://schemas.microsoft.com/office/drawing/2014/main" id="{0B2A2ADB-30BB-5224-F2C1-2C326357873A}"/>
                  </a:ext>
                </a:extLst>
              </p:cNvPr>
              <p:cNvSpPr/>
              <p:nvPr userDrawn="1"/>
            </p:nvSpPr>
            <p:spPr>
              <a:xfrm>
                <a:off x="-1331277" y="1299487"/>
                <a:ext cx="619200" cy="619200"/>
              </a:xfrm>
              <a:custGeom>
                <a:avLst/>
                <a:gdLst>
                  <a:gd name="connsiteX0" fmla="*/ 0 w 619200"/>
                  <a:gd name="connsiteY0" fmla="*/ 0 h 619200"/>
                  <a:gd name="connsiteX1" fmla="*/ 619200 w 619200"/>
                  <a:gd name="connsiteY1" fmla="*/ 0 h 619200"/>
                  <a:gd name="connsiteX2" fmla="*/ 619200 w 619200"/>
                  <a:gd name="connsiteY2" fmla="*/ 619200 h 619200"/>
                  <a:gd name="connsiteX3" fmla="*/ 0 w 619200"/>
                  <a:gd name="connsiteY3" fmla="*/ 619200 h 619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9200" h="619200">
                    <a:moveTo>
                      <a:pt x="0" y="0"/>
                    </a:moveTo>
                    <a:lnTo>
                      <a:pt x="619200" y="0"/>
                    </a:lnTo>
                    <a:lnTo>
                      <a:pt x="619200" y="619200"/>
                    </a:lnTo>
                    <a:lnTo>
                      <a:pt x="0" y="619200"/>
                    </a:lnTo>
                    <a:close/>
                  </a:path>
                </a:pathLst>
              </a:custGeom>
              <a:solidFill>
                <a:srgbClr val="FFFBD6"/>
              </a:solidFill>
              <a:ln w="18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" name="Graphic 29">
                <a:extLst>
                  <a:ext uri="{FF2B5EF4-FFF2-40B4-BE49-F238E27FC236}">
                    <a16:creationId xmlns:a16="http://schemas.microsoft.com/office/drawing/2014/main" id="{E7A55834-DF84-8009-75B5-09BD5E41A656}"/>
                  </a:ext>
                </a:extLst>
              </p:cNvPr>
              <p:cNvSpPr/>
              <p:nvPr userDrawn="1"/>
            </p:nvSpPr>
            <p:spPr>
              <a:xfrm>
                <a:off x="-1331277" y="1916800"/>
                <a:ext cx="619200" cy="619200"/>
              </a:xfrm>
              <a:custGeom>
                <a:avLst/>
                <a:gdLst>
                  <a:gd name="connsiteX0" fmla="*/ 0 w 619200"/>
                  <a:gd name="connsiteY0" fmla="*/ 0 h 619200"/>
                  <a:gd name="connsiteX1" fmla="*/ 619200 w 619200"/>
                  <a:gd name="connsiteY1" fmla="*/ 0 h 619200"/>
                  <a:gd name="connsiteX2" fmla="*/ 619200 w 619200"/>
                  <a:gd name="connsiteY2" fmla="*/ 619200 h 619200"/>
                  <a:gd name="connsiteX3" fmla="*/ 0 w 619200"/>
                  <a:gd name="connsiteY3" fmla="*/ 619200 h 619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9200" h="619200">
                    <a:moveTo>
                      <a:pt x="0" y="0"/>
                    </a:moveTo>
                    <a:lnTo>
                      <a:pt x="619200" y="0"/>
                    </a:lnTo>
                    <a:lnTo>
                      <a:pt x="619200" y="619200"/>
                    </a:lnTo>
                    <a:lnTo>
                      <a:pt x="0" y="619200"/>
                    </a:lnTo>
                    <a:close/>
                  </a:path>
                </a:pathLst>
              </a:custGeom>
              <a:solidFill>
                <a:srgbClr val="FFF6B3"/>
              </a:solidFill>
              <a:ln w="18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" name="Graphic 31">
                <a:extLst>
                  <a:ext uri="{FF2B5EF4-FFF2-40B4-BE49-F238E27FC236}">
                    <a16:creationId xmlns:a16="http://schemas.microsoft.com/office/drawing/2014/main" id="{0443B60A-82F4-CEB6-A227-48D0ABFC1B49}"/>
                  </a:ext>
                </a:extLst>
              </p:cNvPr>
              <p:cNvSpPr/>
              <p:nvPr userDrawn="1"/>
            </p:nvSpPr>
            <p:spPr>
              <a:xfrm>
                <a:off x="-1331277" y="2534113"/>
                <a:ext cx="619200" cy="619200"/>
              </a:xfrm>
              <a:custGeom>
                <a:avLst/>
                <a:gdLst>
                  <a:gd name="connsiteX0" fmla="*/ 0 w 619200"/>
                  <a:gd name="connsiteY0" fmla="*/ 0 h 619200"/>
                  <a:gd name="connsiteX1" fmla="*/ 619200 w 619200"/>
                  <a:gd name="connsiteY1" fmla="*/ 0 h 619200"/>
                  <a:gd name="connsiteX2" fmla="*/ 619200 w 619200"/>
                  <a:gd name="connsiteY2" fmla="*/ 619200 h 619200"/>
                  <a:gd name="connsiteX3" fmla="*/ 0 w 619200"/>
                  <a:gd name="connsiteY3" fmla="*/ 619200 h 619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9200" h="619200">
                    <a:moveTo>
                      <a:pt x="0" y="0"/>
                    </a:moveTo>
                    <a:lnTo>
                      <a:pt x="619200" y="0"/>
                    </a:lnTo>
                    <a:lnTo>
                      <a:pt x="619200" y="619200"/>
                    </a:lnTo>
                    <a:lnTo>
                      <a:pt x="0" y="619200"/>
                    </a:lnTo>
                    <a:close/>
                  </a:path>
                </a:pathLst>
              </a:custGeom>
              <a:solidFill>
                <a:srgbClr val="FFF194"/>
              </a:solidFill>
              <a:ln w="18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" name="Graphic 33">
                <a:extLst>
                  <a:ext uri="{FF2B5EF4-FFF2-40B4-BE49-F238E27FC236}">
                    <a16:creationId xmlns:a16="http://schemas.microsoft.com/office/drawing/2014/main" id="{60F57EB8-788C-1E83-5077-4683CFF55DBB}"/>
                  </a:ext>
                </a:extLst>
              </p:cNvPr>
              <p:cNvSpPr/>
              <p:nvPr userDrawn="1"/>
            </p:nvSpPr>
            <p:spPr>
              <a:xfrm>
                <a:off x="-1331277" y="3151426"/>
                <a:ext cx="619200" cy="619200"/>
              </a:xfrm>
              <a:custGeom>
                <a:avLst/>
                <a:gdLst>
                  <a:gd name="connsiteX0" fmla="*/ 0 w 619200"/>
                  <a:gd name="connsiteY0" fmla="*/ 0 h 619200"/>
                  <a:gd name="connsiteX1" fmla="*/ 619200 w 619200"/>
                  <a:gd name="connsiteY1" fmla="*/ 0 h 619200"/>
                  <a:gd name="connsiteX2" fmla="*/ 619200 w 619200"/>
                  <a:gd name="connsiteY2" fmla="*/ 619200 h 619200"/>
                  <a:gd name="connsiteX3" fmla="*/ 0 w 619200"/>
                  <a:gd name="connsiteY3" fmla="*/ 619200 h 619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9200" h="619200">
                    <a:moveTo>
                      <a:pt x="0" y="0"/>
                    </a:moveTo>
                    <a:lnTo>
                      <a:pt x="619200" y="0"/>
                    </a:lnTo>
                    <a:lnTo>
                      <a:pt x="619200" y="619200"/>
                    </a:lnTo>
                    <a:lnTo>
                      <a:pt x="0" y="619200"/>
                    </a:lnTo>
                    <a:close/>
                  </a:path>
                </a:pathLst>
              </a:custGeom>
              <a:solidFill>
                <a:srgbClr val="FFE97A"/>
              </a:solidFill>
              <a:ln w="18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" name="Graphic 17">
                <a:extLst>
                  <a:ext uri="{FF2B5EF4-FFF2-40B4-BE49-F238E27FC236}">
                    <a16:creationId xmlns:a16="http://schemas.microsoft.com/office/drawing/2014/main" id="{E85FBCB7-376D-A91E-4E68-389D8B8CE537}"/>
                  </a:ext>
                </a:extLst>
              </p:cNvPr>
              <p:cNvSpPr/>
              <p:nvPr userDrawn="1"/>
            </p:nvSpPr>
            <p:spPr>
              <a:xfrm>
                <a:off x="-1331277" y="5619871"/>
                <a:ext cx="619200" cy="619200"/>
              </a:xfrm>
              <a:custGeom>
                <a:avLst/>
                <a:gdLst>
                  <a:gd name="connsiteX0" fmla="*/ 0 w 619200"/>
                  <a:gd name="connsiteY0" fmla="*/ 0 h 123840"/>
                  <a:gd name="connsiteX1" fmla="*/ 619200 w 619200"/>
                  <a:gd name="connsiteY1" fmla="*/ 0 h 123840"/>
                  <a:gd name="connsiteX2" fmla="*/ 619200 w 619200"/>
                  <a:gd name="connsiteY2" fmla="*/ 123840 h 123840"/>
                  <a:gd name="connsiteX3" fmla="*/ 0 w 619200"/>
                  <a:gd name="connsiteY3" fmla="*/ 123840 h 123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9200" h="123840">
                    <a:moveTo>
                      <a:pt x="0" y="0"/>
                    </a:moveTo>
                    <a:lnTo>
                      <a:pt x="619200" y="0"/>
                    </a:lnTo>
                    <a:lnTo>
                      <a:pt x="619200" y="123840"/>
                    </a:lnTo>
                    <a:lnTo>
                      <a:pt x="0" y="123840"/>
                    </a:lnTo>
                    <a:close/>
                  </a:path>
                </a:pathLst>
              </a:custGeom>
              <a:solidFill>
                <a:srgbClr val="FF6257"/>
              </a:solidFill>
              <a:ln w="37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" name="Graphic 37">
                <a:extLst>
                  <a:ext uri="{FF2B5EF4-FFF2-40B4-BE49-F238E27FC236}">
                    <a16:creationId xmlns:a16="http://schemas.microsoft.com/office/drawing/2014/main" id="{65960E90-117A-3D56-2978-AB29F0600562}"/>
                  </a:ext>
                </a:extLst>
              </p:cNvPr>
              <p:cNvSpPr/>
              <p:nvPr userDrawn="1"/>
            </p:nvSpPr>
            <p:spPr>
              <a:xfrm>
                <a:off x="-1331277" y="6237186"/>
                <a:ext cx="619200" cy="619200"/>
              </a:xfrm>
              <a:custGeom>
                <a:avLst/>
                <a:gdLst>
                  <a:gd name="connsiteX0" fmla="*/ 0 w 619200"/>
                  <a:gd name="connsiteY0" fmla="*/ 0 h 123840"/>
                  <a:gd name="connsiteX1" fmla="*/ 619200 w 619200"/>
                  <a:gd name="connsiteY1" fmla="*/ 0 h 123840"/>
                  <a:gd name="connsiteX2" fmla="*/ 619200 w 619200"/>
                  <a:gd name="connsiteY2" fmla="*/ 123840 h 123840"/>
                  <a:gd name="connsiteX3" fmla="*/ 0 w 619200"/>
                  <a:gd name="connsiteY3" fmla="*/ 123840 h 123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9200" h="123840">
                    <a:moveTo>
                      <a:pt x="0" y="0"/>
                    </a:moveTo>
                    <a:lnTo>
                      <a:pt x="619200" y="0"/>
                    </a:lnTo>
                    <a:lnTo>
                      <a:pt x="619200" y="123840"/>
                    </a:lnTo>
                    <a:lnTo>
                      <a:pt x="0" y="123840"/>
                    </a:lnTo>
                    <a:close/>
                  </a:path>
                </a:pathLst>
              </a:custGeom>
              <a:solidFill>
                <a:srgbClr val="76DB95"/>
              </a:solidFill>
              <a:ln w="37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EA03ECE2-626F-5926-4A3D-ECF1DD3CEEB8}"/>
                  </a:ext>
                </a:extLst>
              </p:cNvPr>
              <p:cNvSpPr txBox="1"/>
              <p:nvPr userDrawn="1"/>
            </p:nvSpPr>
            <p:spPr>
              <a:xfrm>
                <a:off x="-1332614" y="5109360"/>
                <a:ext cx="641769" cy="500778"/>
              </a:xfrm>
              <a:prstGeom prst="rect">
                <a:avLst/>
              </a:prstGeom>
              <a:noFill/>
            </p:spPr>
            <p:txBody>
              <a:bodyPr wrap="none" lIns="0" tIns="0" rIns="72000" bIns="0" rtlCol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1200">
                    <a:latin typeface="+mj-lt"/>
                    <a:cs typeface="Arial" panose="020B0604020202020204" pitchFamily="34" charset="0"/>
                  </a:rPr>
                  <a:t>Custom</a:t>
                </a:r>
                <a:br>
                  <a:rPr lang="en-US" sz="1200">
                    <a:latin typeface="+mj-lt"/>
                    <a:cs typeface="Arial" panose="020B0604020202020204" pitchFamily="34" charset="0"/>
                  </a:rPr>
                </a:br>
                <a:r>
                  <a:rPr lang="en-US" sz="1200">
                    <a:latin typeface="+mj-lt"/>
                    <a:cs typeface="Arial" panose="020B0604020202020204" pitchFamily="34" charset="0"/>
                  </a:rPr>
                  <a:t>error &amp;</a:t>
                </a:r>
                <a:br>
                  <a:rPr lang="en-US" sz="1200">
                    <a:latin typeface="+mj-lt"/>
                    <a:cs typeface="Arial" panose="020B0604020202020204" pitchFamily="34" charset="0"/>
                  </a:rPr>
                </a:br>
                <a:r>
                  <a:rPr lang="en-US" sz="1200">
                    <a:latin typeface="+mj-lt"/>
                    <a:cs typeface="Arial" panose="020B0604020202020204" pitchFamily="34" charset="0"/>
                  </a:rPr>
                  <a:t>success</a:t>
                </a:r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DF96F2F0-F0E4-B98C-C67B-D7BE5CC9B45A}"/>
                </a:ext>
              </a:extLst>
            </p:cNvPr>
            <p:cNvGrpSpPr/>
            <p:nvPr userDrawn="1"/>
          </p:nvGrpSpPr>
          <p:grpSpPr>
            <a:xfrm>
              <a:off x="12899711" y="682174"/>
              <a:ext cx="641769" cy="6174212"/>
              <a:chOff x="-1332614" y="682174"/>
              <a:chExt cx="641769" cy="6174212"/>
            </a:xfrm>
          </p:grpSpPr>
          <p:sp>
            <p:nvSpPr>
              <p:cNvPr id="21" name="Graphic 20">
                <a:extLst>
                  <a:ext uri="{FF2B5EF4-FFF2-40B4-BE49-F238E27FC236}">
                    <a16:creationId xmlns:a16="http://schemas.microsoft.com/office/drawing/2014/main" id="{E7C77015-C2DC-1DD7-07B3-C6FC48B5CB8F}"/>
                  </a:ext>
                </a:extLst>
              </p:cNvPr>
              <p:cNvSpPr/>
              <p:nvPr userDrawn="1"/>
            </p:nvSpPr>
            <p:spPr>
              <a:xfrm>
                <a:off x="-1331277" y="682174"/>
                <a:ext cx="619200" cy="619200"/>
              </a:xfrm>
              <a:custGeom>
                <a:avLst/>
                <a:gdLst>
                  <a:gd name="connsiteX0" fmla="*/ 0 w 619200"/>
                  <a:gd name="connsiteY0" fmla="*/ 0 h 619200"/>
                  <a:gd name="connsiteX1" fmla="*/ 619200 w 619200"/>
                  <a:gd name="connsiteY1" fmla="*/ 0 h 619200"/>
                  <a:gd name="connsiteX2" fmla="*/ 619200 w 619200"/>
                  <a:gd name="connsiteY2" fmla="*/ 619200 h 619200"/>
                  <a:gd name="connsiteX3" fmla="*/ 0 w 619200"/>
                  <a:gd name="connsiteY3" fmla="*/ 619200 h 619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9200" h="619200">
                    <a:moveTo>
                      <a:pt x="0" y="0"/>
                    </a:moveTo>
                    <a:lnTo>
                      <a:pt x="619200" y="0"/>
                    </a:lnTo>
                    <a:lnTo>
                      <a:pt x="619200" y="619200"/>
                    </a:lnTo>
                    <a:lnTo>
                      <a:pt x="0" y="619200"/>
                    </a:lnTo>
                    <a:close/>
                  </a:path>
                </a:pathLst>
              </a:custGeom>
              <a:solidFill>
                <a:srgbClr val="FFFDEB"/>
              </a:solidFill>
              <a:ln w="18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" name="Graphic 26">
                <a:extLst>
                  <a:ext uri="{FF2B5EF4-FFF2-40B4-BE49-F238E27FC236}">
                    <a16:creationId xmlns:a16="http://schemas.microsoft.com/office/drawing/2014/main" id="{27C07D52-D93E-C31F-3F20-F6CCCB135F09}"/>
                  </a:ext>
                </a:extLst>
              </p:cNvPr>
              <p:cNvSpPr/>
              <p:nvPr userDrawn="1"/>
            </p:nvSpPr>
            <p:spPr>
              <a:xfrm>
                <a:off x="-1331277" y="1299487"/>
                <a:ext cx="619200" cy="619200"/>
              </a:xfrm>
              <a:custGeom>
                <a:avLst/>
                <a:gdLst>
                  <a:gd name="connsiteX0" fmla="*/ 0 w 619200"/>
                  <a:gd name="connsiteY0" fmla="*/ 0 h 619200"/>
                  <a:gd name="connsiteX1" fmla="*/ 619200 w 619200"/>
                  <a:gd name="connsiteY1" fmla="*/ 0 h 619200"/>
                  <a:gd name="connsiteX2" fmla="*/ 619200 w 619200"/>
                  <a:gd name="connsiteY2" fmla="*/ 619200 h 619200"/>
                  <a:gd name="connsiteX3" fmla="*/ 0 w 619200"/>
                  <a:gd name="connsiteY3" fmla="*/ 619200 h 619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9200" h="619200">
                    <a:moveTo>
                      <a:pt x="0" y="0"/>
                    </a:moveTo>
                    <a:lnTo>
                      <a:pt x="619200" y="0"/>
                    </a:lnTo>
                    <a:lnTo>
                      <a:pt x="619200" y="619200"/>
                    </a:lnTo>
                    <a:lnTo>
                      <a:pt x="0" y="619200"/>
                    </a:lnTo>
                    <a:close/>
                  </a:path>
                </a:pathLst>
              </a:custGeom>
              <a:solidFill>
                <a:srgbClr val="FFFBD6"/>
              </a:solidFill>
              <a:ln w="18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" name="Graphic 29">
                <a:extLst>
                  <a:ext uri="{FF2B5EF4-FFF2-40B4-BE49-F238E27FC236}">
                    <a16:creationId xmlns:a16="http://schemas.microsoft.com/office/drawing/2014/main" id="{58560664-99FA-3EC4-8C06-70BBF4E47FC2}"/>
                  </a:ext>
                </a:extLst>
              </p:cNvPr>
              <p:cNvSpPr/>
              <p:nvPr userDrawn="1"/>
            </p:nvSpPr>
            <p:spPr>
              <a:xfrm>
                <a:off x="-1331277" y="1916800"/>
                <a:ext cx="619200" cy="619200"/>
              </a:xfrm>
              <a:custGeom>
                <a:avLst/>
                <a:gdLst>
                  <a:gd name="connsiteX0" fmla="*/ 0 w 619200"/>
                  <a:gd name="connsiteY0" fmla="*/ 0 h 619200"/>
                  <a:gd name="connsiteX1" fmla="*/ 619200 w 619200"/>
                  <a:gd name="connsiteY1" fmla="*/ 0 h 619200"/>
                  <a:gd name="connsiteX2" fmla="*/ 619200 w 619200"/>
                  <a:gd name="connsiteY2" fmla="*/ 619200 h 619200"/>
                  <a:gd name="connsiteX3" fmla="*/ 0 w 619200"/>
                  <a:gd name="connsiteY3" fmla="*/ 619200 h 619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9200" h="619200">
                    <a:moveTo>
                      <a:pt x="0" y="0"/>
                    </a:moveTo>
                    <a:lnTo>
                      <a:pt x="619200" y="0"/>
                    </a:lnTo>
                    <a:lnTo>
                      <a:pt x="619200" y="619200"/>
                    </a:lnTo>
                    <a:lnTo>
                      <a:pt x="0" y="619200"/>
                    </a:lnTo>
                    <a:close/>
                  </a:path>
                </a:pathLst>
              </a:custGeom>
              <a:solidFill>
                <a:srgbClr val="FFF6B3"/>
              </a:solidFill>
              <a:ln w="18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" name="Graphic 31">
                <a:extLst>
                  <a:ext uri="{FF2B5EF4-FFF2-40B4-BE49-F238E27FC236}">
                    <a16:creationId xmlns:a16="http://schemas.microsoft.com/office/drawing/2014/main" id="{D0BD5D61-DCF8-221E-8022-5AF7A9D75BA8}"/>
                  </a:ext>
                </a:extLst>
              </p:cNvPr>
              <p:cNvSpPr/>
              <p:nvPr userDrawn="1"/>
            </p:nvSpPr>
            <p:spPr>
              <a:xfrm>
                <a:off x="-1331277" y="2534113"/>
                <a:ext cx="619200" cy="619200"/>
              </a:xfrm>
              <a:custGeom>
                <a:avLst/>
                <a:gdLst>
                  <a:gd name="connsiteX0" fmla="*/ 0 w 619200"/>
                  <a:gd name="connsiteY0" fmla="*/ 0 h 619200"/>
                  <a:gd name="connsiteX1" fmla="*/ 619200 w 619200"/>
                  <a:gd name="connsiteY1" fmla="*/ 0 h 619200"/>
                  <a:gd name="connsiteX2" fmla="*/ 619200 w 619200"/>
                  <a:gd name="connsiteY2" fmla="*/ 619200 h 619200"/>
                  <a:gd name="connsiteX3" fmla="*/ 0 w 619200"/>
                  <a:gd name="connsiteY3" fmla="*/ 619200 h 619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9200" h="619200">
                    <a:moveTo>
                      <a:pt x="0" y="0"/>
                    </a:moveTo>
                    <a:lnTo>
                      <a:pt x="619200" y="0"/>
                    </a:lnTo>
                    <a:lnTo>
                      <a:pt x="619200" y="619200"/>
                    </a:lnTo>
                    <a:lnTo>
                      <a:pt x="0" y="619200"/>
                    </a:lnTo>
                    <a:close/>
                  </a:path>
                </a:pathLst>
              </a:custGeom>
              <a:solidFill>
                <a:srgbClr val="FFF194"/>
              </a:solidFill>
              <a:ln w="18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" name="Graphic 33">
                <a:extLst>
                  <a:ext uri="{FF2B5EF4-FFF2-40B4-BE49-F238E27FC236}">
                    <a16:creationId xmlns:a16="http://schemas.microsoft.com/office/drawing/2014/main" id="{3631E390-8A59-8D09-4203-3112A8575577}"/>
                  </a:ext>
                </a:extLst>
              </p:cNvPr>
              <p:cNvSpPr/>
              <p:nvPr userDrawn="1"/>
            </p:nvSpPr>
            <p:spPr>
              <a:xfrm>
                <a:off x="-1331277" y="3151426"/>
                <a:ext cx="619200" cy="619200"/>
              </a:xfrm>
              <a:custGeom>
                <a:avLst/>
                <a:gdLst>
                  <a:gd name="connsiteX0" fmla="*/ 0 w 619200"/>
                  <a:gd name="connsiteY0" fmla="*/ 0 h 619200"/>
                  <a:gd name="connsiteX1" fmla="*/ 619200 w 619200"/>
                  <a:gd name="connsiteY1" fmla="*/ 0 h 619200"/>
                  <a:gd name="connsiteX2" fmla="*/ 619200 w 619200"/>
                  <a:gd name="connsiteY2" fmla="*/ 619200 h 619200"/>
                  <a:gd name="connsiteX3" fmla="*/ 0 w 619200"/>
                  <a:gd name="connsiteY3" fmla="*/ 619200 h 619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9200" h="619200">
                    <a:moveTo>
                      <a:pt x="0" y="0"/>
                    </a:moveTo>
                    <a:lnTo>
                      <a:pt x="619200" y="0"/>
                    </a:lnTo>
                    <a:lnTo>
                      <a:pt x="619200" y="619200"/>
                    </a:lnTo>
                    <a:lnTo>
                      <a:pt x="0" y="619200"/>
                    </a:lnTo>
                    <a:close/>
                  </a:path>
                </a:pathLst>
              </a:custGeom>
              <a:solidFill>
                <a:srgbClr val="FFE97A"/>
              </a:solidFill>
              <a:ln w="18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" name="Graphic 17">
                <a:extLst>
                  <a:ext uri="{FF2B5EF4-FFF2-40B4-BE49-F238E27FC236}">
                    <a16:creationId xmlns:a16="http://schemas.microsoft.com/office/drawing/2014/main" id="{97A108D9-C2B2-E78F-52D5-609FD93F95B1}"/>
                  </a:ext>
                </a:extLst>
              </p:cNvPr>
              <p:cNvSpPr/>
              <p:nvPr userDrawn="1"/>
            </p:nvSpPr>
            <p:spPr>
              <a:xfrm>
                <a:off x="-1331277" y="5619871"/>
                <a:ext cx="619200" cy="619200"/>
              </a:xfrm>
              <a:custGeom>
                <a:avLst/>
                <a:gdLst>
                  <a:gd name="connsiteX0" fmla="*/ 0 w 619200"/>
                  <a:gd name="connsiteY0" fmla="*/ 0 h 123840"/>
                  <a:gd name="connsiteX1" fmla="*/ 619200 w 619200"/>
                  <a:gd name="connsiteY1" fmla="*/ 0 h 123840"/>
                  <a:gd name="connsiteX2" fmla="*/ 619200 w 619200"/>
                  <a:gd name="connsiteY2" fmla="*/ 123840 h 123840"/>
                  <a:gd name="connsiteX3" fmla="*/ 0 w 619200"/>
                  <a:gd name="connsiteY3" fmla="*/ 123840 h 123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9200" h="123840">
                    <a:moveTo>
                      <a:pt x="0" y="0"/>
                    </a:moveTo>
                    <a:lnTo>
                      <a:pt x="619200" y="0"/>
                    </a:lnTo>
                    <a:lnTo>
                      <a:pt x="619200" y="123840"/>
                    </a:lnTo>
                    <a:lnTo>
                      <a:pt x="0" y="123840"/>
                    </a:lnTo>
                    <a:close/>
                  </a:path>
                </a:pathLst>
              </a:custGeom>
              <a:solidFill>
                <a:srgbClr val="FF6257"/>
              </a:solidFill>
              <a:ln w="37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" name="Graphic 37">
                <a:extLst>
                  <a:ext uri="{FF2B5EF4-FFF2-40B4-BE49-F238E27FC236}">
                    <a16:creationId xmlns:a16="http://schemas.microsoft.com/office/drawing/2014/main" id="{0795849D-796D-0FAD-B558-6AFC0DE90AB7}"/>
                  </a:ext>
                </a:extLst>
              </p:cNvPr>
              <p:cNvSpPr/>
              <p:nvPr userDrawn="1"/>
            </p:nvSpPr>
            <p:spPr>
              <a:xfrm>
                <a:off x="-1331277" y="6237186"/>
                <a:ext cx="619200" cy="619200"/>
              </a:xfrm>
              <a:custGeom>
                <a:avLst/>
                <a:gdLst>
                  <a:gd name="connsiteX0" fmla="*/ 0 w 619200"/>
                  <a:gd name="connsiteY0" fmla="*/ 0 h 123840"/>
                  <a:gd name="connsiteX1" fmla="*/ 619200 w 619200"/>
                  <a:gd name="connsiteY1" fmla="*/ 0 h 123840"/>
                  <a:gd name="connsiteX2" fmla="*/ 619200 w 619200"/>
                  <a:gd name="connsiteY2" fmla="*/ 123840 h 123840"/>
                  <a:gd name="connsiteX3" fmla="*/ 0 w 619200"/>
                  <a:gd name="connsiteY3" fmla="*/ 123840 h 123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9200" h="123840">
                    <a:moveTo>
                      <a:pt x="0" y="0"/>
                    </a:moveTo>
                    <a:lnTo>
                      <a:pt x="619200" y="0"/>
                    </a:lnTo>
                    <a:lnTo>
                      <a:pt x="619200" y="123840"/>
                    </a:lnTo>
                    <a:lnTo>
                      <a:pt x="0" y="123840"/>
                    </a:lnTo>
                    <a:close/>
                  </a:path>
                </a:pathLst>
              </a:custGeom>
              <a:solidFill>
                <a:srgbClr val="76DB95"/>
              </a:solidFill>
              <a:ln w="37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D46A7558-FC89-7061-2CA1-5B166D83AA3E}"/>
                  </a:ext>
                </a:extLst>
              </p:cNvPr>
              <p:cNvSpPr txBox="1"/>
              <p:nvPr userDrawn="1"/>
            </p:nvSpPr>
            <p:spPr>
              <a:xfrm>
                <a:off x="-1332614" y="5109360"/>
                <a:ext cx="641769" cy="500778"/>
              </a:xfrm>
              <a:prstGeom prst="rect">
                <a:avLst/>
              </a:prstGeom>
              <a:noFill/>
            </p:spPr>
            <p:txBody>
              <a:bodyPr wrap="none" lIns="0" tIns="0" rIns="72000" bIns="0" rtlCol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1200">
                    <a:latin typeface="+mj-lt"/>
                    <a:cs typeface="Arial" panose="020B0604020202020204" pitchFamily="34" charset="0"/>
                  </a:rPr>
                  <a:t>Custom</a:t>
                </a:r>
                <a:br>
                  <a:rPr lang="en-US" sz="1200">
                    <a:latin typeface="+mj-lt"/>
                    <a:cs typeface="Arial" panose="020B0604020202020204" pitchFamily="34" charset="0"/>
                  </a:rPr>
                </a:br>
                <a:r>
                  <a:rPr lang="en-US" sz="1200">
                    <a:latin typeface="+mj-lt"/>
                    <a:cs typeface="Arial" panose="020B0604020202020204" pitchFamily="34" charset="0"/>
                  </a:rPr>
                  <a:t>error &amp;</a:t>
                </a:r>
                <a:br>
                  <a:rPr lang="en-US" sz="1200">
                    <a:latin typeface="+mj-lt"/>
                    <a:cs typeface="Arial" panose="020B0604020202020204" pitchFamily="34" charset="0"/>
                  </a:rPr>
                </a:br>
                <a:r>
                  <a:rPr lang="en-US" sz="1200">
                    <a:latin typeface="+mj-lt"/>
                    <a:cs typeface="Arial" panose="020B0604020202020204" pitchFamily="34" charset="0"/>
                  </a:rPr>
                  <a:t>success</a:t>
                </a:r>
              </a:p>
            </p:txBody>
          </p:sp>
        </p:grpSp>
      </p:grp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838DE022-D54A-BDFE-FEDA-F1BC95508A7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2250" y="685800"/>
            <a:ext cx="11745911" cy="601200"/>
          </a:xfrm>
        </p:spPr>
        <p:txBody>
          <a:bodyPr tIns="64800"/>
          <a:lstStyle>
            <a:lvl1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5000" spc="-60" baseline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3400" spc="-60" baseline="0">
                <a:solidFill>
                  <a:schemeClr val="tx1"/>
                </a:solidFill>
                <a:latin typeface="+mj-lt"/>
              </a:defRPr>
            </a:lvl2pPr>
            <a:lvl3pPr marL="0" indent="0">
              <a:lnSpc>
                <a:spcPct val="90000"/>
              </a:lnSpc>
              <a:buNone/>
              <a:defRPr sz="2900" spc="-10" baseline="0">
                <a:solidFill>
                  <a:schemeClr val="tx1"/>
                </a:solidFill>
                <a:latin typeface="+mj-lt"/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H2</a:t>
            </a:r>
          </a:p>
          <a:p>
            <a:pPr lvl="1"/>
            <a:r>
              <a:rPr lang="en-US"/>
              <a:t>H3</a:t>
            </a:r>
          </a:p>
          <a:p>
            <a:pPr lvl="2"/>
            <a:r>
              <a:rPr lang="en-US"/>
              <a:t>H4</a:t>
            </a:r>
          </a:p>
        </p:txBody>
      </p:sp>
    </p:spTree>
    <p:extLst>
      <p:ext uri="{BB962C8B-B14F-4D97-AF65-F5344CB8AC3E}">
        <p14:creationId xmlns:p14="http://schemas.microsoft.com/office/powerpoint/2010/main" val="3722836952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hart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3BAC19CD-8E20-6C06-7745-6FECF99B73D8}"/>
              </a:ext>
            </a:extLst>
          </p:cNvPr>
          <p:cNvSpPr/>
          <p:nvPr userDrawn="1"/>
        </p:nvSpPr>
        <p:spPr>
          <a:xfrm>
            <a:off x="222250" y="1998381"/>
            <a:ext cx="8778875" cy="4557994"/>
          </a:xfrm>
          <a:prstGeom prst="roundRect">
            <a:avLst>
              <a:gd name="adj" fmla="val 591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>
              <a:cs typeface="Arial" panose="020B0604020202020204" pitchFamily="34" charset="0"/>
            </a:endParaRP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F934310-BF3D-8A57-BCBB-6BEE2BB112FF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222250" y="1369414"/>
            <a:ext cx="11745439" cy="326821"/>
          </a:xfrm>
        </p:spPr>
        <p:txBody>
          <a:bodyPr wrap="square" anchor="t">
            <a:spAutoFit/>
          </a:bodyPr>
          <a:lstStyle>
            <a:lvl1pPr marL="0" indent="0">
              <a:buNone/>
              <a:defRPr sz="2000" b="0" spc="-3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013572C-683E-9627-4500-7CED74AACF4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FC8F4A1-D008-4EA3-9745-25AB9D7F8ACE}" type="datetime1">
              <a:rPr lang="en-US" smtClean="0"/>
              <a:t>9/17/2026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2F26CC09-447E-68F7-B819-33F6B831F4E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Date 2025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775501A-769D-9A2E-51E3-B60F67AE397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086683-F536-42AB-ABBC-F4803DFE8DB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98B498C1-CEA1-0BCB-F0F2-789DB10AB4B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123363" y="2005149"/>
            <a:ext cx="2844327" cy="31972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85E3D760-A99C-9185-F8EE-8F070366CAD4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400048" y="2362839"/>
            <a:ext cx="8423280" cy="326821"/>
          </a:xfrm>
        </p:spPr>
        <p:txBody>
          <a:bodyPr wrap="square" anchor="b">
            <a:spAutoFit/>
          </a:bodyPr>
          <a:lstStyle>
            <a:lvl1pPr marL="0" indent="0">
              <a:lnSpc>
                <a:spcPct val="110000"/>
              </a:lnSpc>
              <a:spcBef>
                <a:spcPts val="225"/>
              </a:spcBef>
              <a:spcAft>
                <a:spcPts val="225"/>
              </a:spcAft>
              <a:buNone/>
              <a:defRPr sz="2000" b="0" spc="-5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Chart title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7ABEF883-CEFD-EEE4-CB2B-D83AF166A82B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400046" y="2857756"/>
            <a:ext cx="2808000" cy="353365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19">
            <a:extLst>
              <a:ext uri="{FF2B5EF4-FFF2-40B4-BE49-F238E27FC236}">
                <a16:creationId xmlns:a16="http://schemas.microsoft.com/office/drawing/2014/main" id="{BC066BBE-D167-E92D-F690-35EAF0B58C2B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3208047" y="2857756"/>
            <a:ext cx="2808000" cy="353365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19">
            <a:extLst>
              <a:ext uri="{FF2B5EF4-FFF2-40B4-BE49-F238E27FC236}">
                <a16:creationId xmlns:a16="http://schemas.microsoft.com/office/drawing/2014/main" id="{8A81F8F1-5403-82BE-EDE3-A5B4280F4ECA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6016048" y="2857756"/>
            <a:ext cx="2808000" cy="353365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ext Placeholder 14">
            <a:extLst>
              <a:ext uri="{FF2B5EF4-FFF2-40B4-BE49-F238E27FC236}">
                <a16:creationId xmlns:a16="http://schemas.microsoft.com/office/drawing/2014/main" id="{FDB43628-6A83-B0DD-60C3-96627B1C083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123363" y="6391410"/>
            <a:ext cx="2844327" cy="163378"/>
          </a:xfrm>
        </p:spPr>
        <p:txBody>
          <a:bodyPr wrap="square">
            <a:spAutoFit/>
          </a:bodyPr>
          <a:lstStyle>
            <a:lvl1pPr marL="0" indent="0">
              <a:lnSpc>
                <a:spcPct val="110000"/>
              </a:lnSpc>
              <a:spcBef>
                <a:spcPts val="225"/>
              </a:spcBef>
              <a:spcAft>
                <a:spcPts val="225"/>
              </a:spcAft>
              <a:buNone/>
              <a:defRPr sz="1000" spc="-20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/>
              <a:t>Footnote: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EC92D50F-9405-DFC0-AD5B-A79BE3AE401D}"/>
              </a:ext>
            </a:extLst>
          </p:cNvPr>
          <p:cNvGrpSpPr/>
          <p:nvPr userDrawn="1"/>
        </p:nvGrpSpPr>
        <p:grpSpPr>
          <a:xfrm>
            <a:off x="-1332614" y="174172"/>
            <a:ext cx="14874094" cy="6683831"/>
            <a:chOff x="-1332614" y="174172"/>
            <a:chExt cx="14874094" cy="6683831"/>
          </a:xfrm>
        </p:grpSpPr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956301D7-90BF-F914-3580-18A7F16DCF0F}"/>
                </a:ext>
              </a:extLst>
            </p:cNvPr>
            <p:cNvGrpSpPr/>
            <p:nvPr userDrawn="1"/>
          </p:nvGrpSpPr>
          <p:grpSpPr>
            <a:xfrm rot="5400000">
              <a:off x="9503005" y="3461297"/>
              <a:ext cx="6175829" cy="617583"/>
              <a:chOff x="13925550" y="1852612"/>
              <a:chExt cx="18000000" cy="1800000"/>
            </a:xfrm>
          </p:grpSpPr>
          <p:sp>
            <p:nvSpPr>
              <p:cNvPr id="61" name="Graphic 32">
                <a:extLst>
                  <a:ext uri="{FF2B5EF4-FFF2-40B4-BE49-F238E27FC236}">
                    <a16:creationId xmlns:a16="http://schemas.microsoft.com/office/drawing/2014/main" id="{1E93493D-F7F3-6864-5E00-AB22EA8F706E}"/>
                  </a:ext>
                </a:extLst>
              </p:cNvPr>
              <p:cNvSpPr/>
              <p:nvPr/>
            </p:nvSpPr>
            <p:spPr>
              <a:xfrm>
                <a:off x="13925550" y="1852612"/>
                <a:ext cx="1800000" cy="1800000"/>
              </a:xfrm>
              <a:prstGeom prst="rect">
                <a:avLst/>
              </a:prstGeom>
              <a:solidFill>
                <a:srgbClr val="C4DC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0" name="Graphic 34">
                <a:extLst>
                  <a:ext uri="{FF2B5EF4-FFF2-40B4-BE49-F238E27FC236}">
                    <a16:creationId xmlns:a16="http://schemas.microsoft.com/office/drawing/2014/main" id="{6E9BFF50-7C6B-5D7D-2B57-7D98E19D689B}"/>
                  </a:ext>
                </a:extLst>
              </p:cNvPr>
              <p:cNvSpPr/>
              <p:nvPr/>
            </p:nvSpPr>
            <p:spPr>
              <a:xfrm>
                <a:off x="15725550" y="1852612"/>
                <a:ext cx="1800000" cy="1800000"/>
              </a:xfrm>
              <a:prstGeom prst="rect">
                <a:avLst/>
              </a:prstGeom>
              <a:solidFill>
                <a:srgbClr val="85B6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9" name="Graphic 36">
                <a:extLst>
                  <a:ext uri="{FF2B5EF4-FFF2-40B4-BE49-F238E27FC236}">
                    <a16:creationId xmlns:a16="http://schemas.microsoft.com/office/drawing/2014/main" id="{EBD64344-43DE-F14F-CCF1-A28DD7910721}"/>
                  </a:ext>
                </a:extLst>
              </p:cNvPr>
              <p:cNvSpPr/>
              <p:nvPr/>
            </p:nvSpPr>
            <p:spPr>
              <a:xfrm>
                <a:off x="17525550" y="1852612"/>
                <a:ext cx="1800000" cy="1800000"/>
              </a:xfrm>
              <a:prstGeom prst="rect">
                <a:avLst/>
              </a:prstGeom>
              <a:solidFill>
                <a:srgbClr val="5996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8" name="Graphic 38">
                <a:extLst>
                  <a:ext uri="{FF2B5EF4-FFF2-40B4-BE49-F238E27FC236}">
                    <a16:creationId xmlns:a16="http://schemas.microsoft.com/office/drawing/2014/main" id="{9CBEAB1A-576D-0439-07BF-7A58EFA0105D}"/>
                  </a:ext>
                </a:extLst>
              </p:cNvPr>
              <p:cNvSpPr/>
              <p:nvPr/>
            </p:nvSpPr>
            <p:spPr>
              <a:xfrm>
                <a:off x="19325550" y="1852612"/>
                <a:ext cx="1800000" cy="1800000"/>
              </a:xfrm>
              <a:prstGeom prst="rect">
                <a:avLst/>
              </a:prstGeom>
              <a:solidFill>
                <a:srgbClr val="2977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7" name="Graphic 40">
                <a:extLst>
                  <a:ext uri="{FF2B5EF4-FFF2-40B4-BE49-F238E27FC236}">
                    <a16:creationId xmlns:a16="http://schemas.microsoft.com/office/drawing/2014/main" id="{4479DC10-8497-C774-C1BA-AD6DD188998E}"/>
                  </a:ext>
                </a:extLst>
              </p:cNvPr>
              <p:cNvSpPr/>
              <p:nvPr/>
            </p:nvSpPr>
            <p:spPr>
              <a:xfrm>
                <a:off x="21125550" y="1852612"/>
                <a:ext cx="1800000" cy="1800000"/>
              </a:xfrm>
              <a:prstGeom prst="rect">
                <a:avLst/>
              </a:prstGeom>
              <a:solidFill>
                <a:srgbClr val="E1F2E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6" name="Graphic 42">
                <a:extLst>
                  <a:ext uri="{FF2B5EF4-FFF2-40B4-BE49-F238E27FC236}">
                    <a16:creationId xmlns:a16="http://schemas.microsoft.com/office/drawing/2014/main" id="{3F0535A0-C70C-2393-5F60-53B889C52C73}"/>
                  </a:ext>
                </a:extLst>
              </p:cNvPr>
              <p:cNvSpPr/>
              <p:nvPr/>
            </p:nvSpPr>
            <p:spPr>
              <a:xfrm>
                <a:off x="22925550" y="1852612"/>
                <a:ext cx="1800000" cy="1800000"/>
              </a:xfrm>
              <a:prstGeom prst="rect">
                <a:avLst/>
              </a:prstGeom>
              <a:solidFill>
                <a:srgbClr val="C3E3C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5" name="Graphic 44">
                <a:extLst>
                  <a:ext uri="{FF2B5EF4-FFF2-40B4-BE49-F238E27FC236}">
                    <a16:creationId xmlns:a16="http://schemas.microsoft.com/office/drawing/2014/main" id="{737DAC9D-5D7C-D9FC-1205-7688725482A8}"/>
                  </a:ext>
                </a:extLst>
              </p:cNvPr>
              <p:cNvSpPr/>
              <p:nvPr/>
            </p:nvSpPr>
            <p:spPr>
              <a:xfrm>
                <a:off x="24725550" y="1852612"/>
                <a:ext cx="1800000" cy="1800000"/>
              </a:xfrm>
              <a:prstGeom prst="rect">
                <a:avLst/>
              </a:prstGeom>
              <a:solidFill>
                <a:srgbClr val="97C2A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4" name="Graphic 46">
                <a:extLst>
                  <a:ext uri="{FF2B5EF4-FFF2-40B4-BE49-F238E27FC236}">
                    <a16:creationId xmlns:a16="http://schemas.microsoft.com/office/drawing/2014/main" id="{9F9314A3-F888-0911-FFC2-5C7481524B96}"/>
                  </a:ext>
                </a:extLst>
              </p:cNvPr>
              <p:cNvSpPr/>
              <p:nvPr/>
            </p:nvSpPr>
            <p:spPr>
              <a:xfrm>
                <a:off x="26525550" y="1852612"/>
                <a:ext cx="1800000" cy="1800000"/>
              </a:xfrm>
              <a:prstGeom prst="rect">
                <a:avLst/>
              </a:prstGeom>
              <a:solidFill>
                <a:srgbClr val="E6E0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3" name="Graphic 48">
                <a:extLst>
                  <a:ext uri="{FF2B5EF4-FFF2-40B4-BE49-F238E27FC236}">
                    <a16:creationId xmlns:a16="http://schemas.microsoft.com/office/drawing/2014/main" id="{757DB194-2B32-97A7-4A5B-D799CBEDD6CD}"/>
                  </a:ext>
                </a:extLst>
              </p:cNvPr>
              <p:cNvSpPr/>
              <p:nvPr/>
            </p:nvSpPr>
            <p:spPr>
              <a:xfrm>
                <a:off x="28325550" y="1852612"/>
                <a:ext cx="1800000" cy="1800000"/>
              </a:xfrm>
              <a:prstGeom prst="rect">
                <a:avLst/>
              </a:prstGeom>
              <a:solidFill>
                <a:srgbClr val="D9D1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2" name="Graphic 50">
                <a:extLst>
                  <a:ext uri="{FF2B5EF4-FFF2-40B4-BE49-F238E27FC236}">
                    <a16:creationId xmlns:a16="http://schemas.microsoft.com/office/drawing/2014/main" id="{598D61E7-B8A1-FDC9-8C72-4B5936034254}"/>
                  </a:ext>
                </a:extLst>
              </p:cNvPr>
              <p:cNvSpPr/>
              <p:nvPr/>
            </p:nvSpPr>
            <p:spPr>
              <a:xfrm>
                <a:off x="30125550" y="1852612"/>
                <a:ext cx="1800000" cy="1800000"/>
              </a:xfrm>
              <a:prstGeom prst="rect">
                <a:avLst/>
              </a:prstGeom>
              <a:solidFill>
                <a:srgbClr val="C8BD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6F912D64-D055-8E15-B31B-392D5834F488}"/>
                </a:ext>
              </a:extLst>
            </p:cNvPr>
            <p:cNvGrpSpPr/>
            <p:nvPr userDrawn="1"/>
          </p:nvGrpSpPr>
          <p:grpSpPr>
            <a:xfrm>
              <a:off x="-707711" y="682174"/>
              <a:ext cx="617583" cy="6175829"/>
              <a:chOff x="-707711" y="682174"/>
              <a:chExt cx="617583" cy="6175829"/>
            </a:xfrm>
          </p:grpSpPr>
          <p:sp>
            <p:nvSpPr>
              <p:cNvPr id="64" name="Graphic 32">
                <a:extLst>
                  <a:ext uri="{FF2B5EF4-FFF2-40B4-BE49-F238E27FC236}">
                    <a16:creationId xmlns:a16="http://schemas.microsoft.com/office/drawing/2014/main" id="{B25CDEE3-7360-8330-60DA-CDE96132B66E}"/>
                  </a:ext>
                </a:extLst>
              </p:cNvPr>
              <p:cNvSpPr/>
              <p:nvPr/>
            </p:nvSpPr>
            <p:spPr>
              <a:xfrm rot="5400000">
                <a:off x="-707711" y="682174"/>
                <a:ext cx="617583" cy="617583"/>
              </a:xfrm>
              <a:prstGeom prst="rect">
                <a:avLst/>
              </a:prstGeom>
              <a:solidFill>
                <a:srgbClr val="C4DC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5" name="Graphic 34">
                <a:extLst>
                  <a:ext uri="{FF2B5EF4-FFF2-40B4-BE49-F238E27FC236}">
                    <a16:creationId xmlns:a16="http://schemas.microsoft.com/office/drawing/2014/main" id="{F9AEAB6B-41E6-9539-0833-09858F2039FA}"/>
                  </a:ext>
                </a:extLst>
              </p:cNvPr>
              <p:cNvSpPr/>
              <p:nvPr/>
            </p:nvSpPr>
            <p:spPr>
              <a:xfrm rot="5400000">
                <a:off x="-707711" y="1299757"/>
                <a:ext cx="617583" cy="617583"/>
              </a:xfrm>
              <a:prstGeom prst="rect">
                <a:avLst/>
              </a:prstGeom>
              <a:solidFill>
                <a:srgbClr val="85B6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6" name="Graphic 36">
                <a:extLst>
                  <a:ext uri="{FF2B5EF4-FFF2-40B4-BE49-F238E27FC236}">
                    <a16:creationId xmlns:a16="http://schemas.microsoft.com/office/drawing/2014/main" id="{6F42C10E-DC0B-D8BA-D9AC-240AD5720A26}"/>
                  </a:ext>
                </a:extLst>
              </p:cNvPr>
              <p:cNvSpPr/>
              <p:nvPr/>
            </p:nvSpPr>
            <p:spPr>
              <a:xfrm rot="5400000">
                <a:off x="-707711" y="1917340"/>
                <a:ext cx="617583" cy="617583"/>
              </a:xfrm>
              <a:prstGeom prst="rect">
                <a:avLst/>
              </a:prstGeom>
              <a:solidFill>
                <a:srgbClr val="5996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7" name="Graphic 38">
                <a:extLst>
                  <a:ext uri="{FF2B5EF4-FFF2-40B4-BE49-F238E27FC236}">
                    <a16:creationId xmlns:a16="http://schemas.microsoft.com/office/drawing/2014/main" id="{18488F2F-D0DD-4170-D473-E08532B4F9AE}"/>
                  </a:ext>
                </a:extLst>
              </p:cNvPr>
              <p:cNvSpPr/>
              <p:nvPr/>
            </p:nvSpPr>
            <p:spPr>
              <a:xfrm rot="5400000">
                <a:off x="-707711" y="2534923"/>
                <a:ext cx="617583" cy="617583"/>
              </a:xfrm>
              <a:prstGeom prst="rect">
                <a:avLst/>
              </a:prstGeom>
              <a:solidFill>
                <a:srgbClr val="2977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8" name="Graphic 40">
                <a:extLst>
                  <a:ext uri="{FF2B5EF4-FFF2-40B4-BE49-F238E27FC236}">
                    <a16:creationId xmlns:a16="http://schemas.microsoft.com/office/drawing/2014/main" id="{7B5F6A1C-858C-9374-896E-22EE714AAB95}"/>
                  </a:ext>
                </a:extLst>
              </p:cNvPr>
              <p:cNvSpPr/>
              <p:nvPr/>
            </p:nvSpPr>
            <p:spPr>
              <a:xfrm rot="5400000">
                <a:off x="-707711" y="3152506"/>
                <a:ext cx="617583" cy="617583"/>
              </a:xfrm>
              <a:prstGeom prst="rect">
                <a:avLst/>
              </a:prstGeom>
              <a:solidFill>
                <a:srgbClr val="E1F2E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9" name="Graphic 42">
                <a:extLst>
                  <a:ext uri="{FF2B5EF4-FFF2-40B4-BE49-F238E27FC236}">
                    <a16:creationId xmlns:a16="http://schemas.microsoft.com/office/drawing/2014/main" id="{4B1EDA63-E50E-067F-C9F3-13A9A904B79B}"/>
                  </a:ext>
                </a:extLst>
              </p:cNvPr>
              <p:cNvSpPr/>
              <p:nvPr/>
            </p:nvSpPr>
            <p:spPr>
              <a:xfrm rot="5400000">
                <a:off x="-707711" y="3770088"/>
                <a:ext cx="617583" cy="617583"/>
              </a:xfrm>
              <a:prstGeom prst="rect">
                <a:avLst/>
              </a:prstGeom>
              <a:solidFill>
                <a:srgbClr val="C3E3C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0" name="Graphic 44">
                <a:extLst>
                  <a:ext uri="{FF2B5EF4-FFF2-40B4-BE49-F238E27FC236}">
                    <a16:creationId xmlns:a16="http://schemas.microsoft.com/office/drawing/2014/main" id="{E4EF7331-567C-1D76-61F6-55B968BD0FE5}"/>
                  </a:ext>
                </a:extLst>
              </p:cNvPr>
              <p:cNvSpPr/>
              <p:nvPr/>
            </p:nvSpPr>
            <p:spPr>
              <a:xfrm rot="5400000">
                <a:off x="-707711" y="4387671"/>
                <a:ext cx="617583" cy="617583"/>
              </a:xfrm>
              <a:prstGeom prst="rect">
                <a:avLst/>
              </a:prstGeom>
              <a:solidFill>
                <a:srgbClr val="97C2A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1" name="Graphic 46">
                <a:extLst>
                  <a:ext uri="{FF2B5EF4-FFF2-40B4-BE49-F238E27FC236}">
                    <a16:creationId xmlns:a16="http://schemas.microsoft.com/office/drawing/2014/main" id="{4B67711D-55CD-7664-1F97-0E9CD45084B8}"/>
                  </a:ext>
                </a:extLst>
              </p:cNvPr>
              <p:cNvSpPr/>
              <p:nvPr/>
            </p:nvSpPr>
            <p:spPr>
              <a:xfrm rot="5400000">
                <a:off x="-707711" y="5005254"/>
                <a:ext cx="617583" cy="617583"/>
              </a:xfrm>
              <a:prstGeom prst="rect">
                <a:avLst/>
              </a:prstGeom>
              <a:solidFill>
                <a:srgbClr val="E6E0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2" name="Graphic 48">
                <a:extLst>
                  <a:ext uri="{FF2B5EF4-FFF2-40B4-BE49-F238E27FC236}">
                    <a16:creationId xmlns:a16="http://schemas.microsoft.com/office/drawing/2014/main" id="{77DF0F59-8726-8123-13FF-75FC9384C83C}"/>
                  </a:ext>
                </a:extLst>
              </p:cNvPr>
              <p:cNvSpPr/>
              <p:nvPr/>
            </p:nvSpPr>
            <p:spPr>
              <a:xfrm rot="5400000">
                <a:off x="-707711" y="5622837"/>
                <a:ext cx="617583" cy="617583"/>
              </a:xfrm>
              <a:prstGeom prst="rect">
                <a:avLst/>
              </a:prstGeom>
              <a:solidFill>
                <a:srgbClr val="D9D1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3" name="Graphic 50">
                <a:extLst>
                  <a:ext uri="{FF2B5EF4-FFF2-40B4-BE49-F238E27FC236}">
                    <a16:creationId xmlns:a16="http://schemas.microsoft.com/office/drawing/2014/main" id="{C3CCE4ED-4023-4077-A579-4D7E75D8EA25}"/>
                  </a:ext>
                </a:extLst>
              </p:cNvPr>
              <p:cNvSpPr/>
              <p:nvPr/>
            </p:nvSpPr>
            <p:spPr>
              <a:xfrm rot="5400000">
                <a:off x="-707711" y="6240420"/>
                <a:ext cx="617583" cy="617583"/>
              </a:xfrm>
              <a:prstGeom prst="rect">
                <a:avLst/>
              </a:prstGeom>
              <a:solidFill>
                <a:srgbClr val="C8BD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A67604C8-55C4-94BB-A94B-253DBAD6EB88}"/>
                </a:ext>
              </a:extLst>
            </p:cNvPr>
            <p:cNvSpPr txBox="1"/>
            <p:nvPr userDrawn="1"/>
          </p:nvSpPr>
          <p:spPr>
            <a:xfrm>
              <a:off x="-920692" y="174172"/>
              <a:ext cx="920692" cy="369332"/>
            </a:xfrm>
            <a:prstGeom prst="rect">
              <a:avLst/>
            </a:prstGeom>
            <a:noFill/>
          </p:spPr>
          <p:txBody>
            <a:bodyPr wrap="none" lIns="0" tIns="0" rIns="72000" bIns="0" rtlCol="0">
              <a:spAutoFit/>
            </a:bodyPr>
            <a:lstStyle/>
            <a:p>
              <a:pPr algn="r"/>
              <a:r>
                <a:rPr lang="en-US" sz="1200">
                  <a:latin typeface="+mj-lt"/>
                  <a:cs typeface="Arial" panose="020B0604020202020204" pitchFamily="34" charset="0"/>
                </a:rPr>
                <a:t>Custom</a:t>
              </a:r>
              <a:br>
                <a:rPr lang="en-US" sz="1200">
                  <a:latin typeface="+mj-lt"/>
                  <a:cs typeface="Arial" panose="020B0604020202020204" pitchFamily="34" charset="0"/>
                </a:rPr>
              </a:br>
              <a:r>
                <a:rPr lang="en-US" sz="1200">
                  <a:latin typeface="+mj-lt"/>
                  <a:cs typeface="Arial" panose="020B0604020202020204" pitchFamily="34" charset="0"/>
                </a:rPr>
                <a:t>chart colors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FC05E8D-3389-6A77-216F-4358B18567C6}"/>
                </a:ext>
              </a:extLst>
            </p:cNvPr>
            <p:cNvSpPr txBox="1"/>
            <p:nvPr userDrawn="1"/>
          </p:nvSpPr>
          <p:spPr>
            <a:xfrm>
              <a:off x="12192000" y="174172"/>
              <a:ext cx="920692" cy="369332"/>
            </a:xfrm>
            <a:prstGeom prst="rect">
              <a:avLst/>
            </a:prstGeom>
            <a:noFill/>
          </p:spPr>
          <p:txBody>
            <a:bodyPr wrap="none" lIns="72000" tIns="0" rIns="0" bIns="0" rtlCol="0">
              <a:spAutoFit/>
            </a:bodyPr>
            <a:lstStyle/>
            <a:p>
              <a:pPr algn="l"/>
              <a:r>
                <a:rPr lang="en-US" sz="1200">
                  <a:latin typeface="+mj-lt"/>
                  <a:cs typeface="Arial" panose="020B0604020202020204" pitchFamily="34" charset="0"/>
                </a:rPr>
                <a:t>Custom</a:t>
              </a:r>
              <a:br>
                <a:rPr lang="en-US" sz="1200">
                  <a:latin typeface="+mj-lt"/>
                  <a:cs typeface="Arial" panose="020B0604020202020204" pitchFamily="34" charset="0"/>
                </a:rPr>
              </a:br>
              <a:r>
                <a:rPr lang="en-US" sz="1200">
                  <a:latin typeface="+mj-lt"/>
                  <a:cs typeface="Arial" panose="020B0604020202020204" pitchFamily="34" charset="0"/>
                </a:rPr>
                <a:t>chart colors</a:t>
              </a:r>
            </a:p>
          </p:txBody>
        </p: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032BF39C-ACB6-4A37-C14D-E3C5F18DD91B}"/>
                </a:ext>
              </a:extLst>
            </p:cNvPr>
            <p:cNvGrpSpPr/>
            <p:nvPr userDrawn="1"/>
          </p:nvGrpSpPr>
          <p:grpSpPr>
            <a:xfrm>
              <a:off x="-1332614" y="682174"/>
              <a:ext cx="641769" cy="6174212"/>
              <a:chOff x="-1332614" y="682174"/>
              <a:chExt cx="641769" cy="6174212"/>
            </a:xfrm>
          </p:grpSpPr>
          <p:sp>
            <p:nvSpPr>
              <p:cNvPr id="19" name="Graphic 20">
                <a:extLst>
                  <a:ext uri="{FF2B5EF4-FFF2-40B4-BE49-F238E27FC236}">
                    <a16:creationId xmlns:a16="http://schemas.microsoft.com/office/drawing/2014/main" id="{58989FC1-E579-DCB4-4C5C-D166AE92D5AA}"/>
                  </a:ext>
                </a:extLst>
              </p:cNvPr>
              <p:cNvSpPr/>
              <p:nvPr userDrawn="1"/>
            </p:nvSpPr>
            <p:spPr>
              <a:xfrm>
                <a:off x="-1331277" y="682174"/>
                <a:ext cx="619200" cy="619200"/>
              </a:xfrm>
              <a:custGeom>
                <a:avLst/>
                <a:gdLst>
                  <a:gd name="connsiteX0" fmla="*/ 0 w 619200"/>
                  <a:gd name="connsiteY0" fmla="*/ 0 h 619200"/>
                  <a:gd name="connsiteX1" fmla="*/ 619200 w 619200"/>
                  <a:gd name="connsiteY1" fmla="*/ 0 h 619200"/>
                  <a:gd name="connsiteX2" fmla="*/ 619200 w 619200"/>
                  <a:gd name="connsiteY2" fmla="*/ 619200 h 619200"/>
                  <a:gd name="connsiteX3" fmla="*/ 0 w 619200"/>
                  <a:gd name="connsiteY3" fmla="*/ 619200 h 619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9200" h="619200">
                    <a:moveTo>
                      <a:pt x="0" y="0"/>
                    </a:moveTo>
                    <a:lnTo>
                      <a:pt x="619200" y="0"/>
                    </a:lnTo>
                    <a:lnTo>
                      <a:pt x="619200" y="619200"/>
                    </a:lnTo>
                    <a:lnTo>
                      <a:pt x="0" y="619200"/>
                    </a:lnTo>
                    <a:close/>
                  </a:path>
                </a:pathLst>
              </a:custGeom>
              <a:solidFill>
                <a:srgbClr val="FFFDEB"/>
              </a:solidFill>
              <a:ln w="18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" name="Graphic 26">
                <a:extLst>
                  <a:ext uri="{FF2B5EF4-FFF2-40B4-BE49-F238E27FC236}">
                    <a16:creationId xmlns:a16="http://schemas.microsoft.com/office/drawing/2014/main" id="{2D6788C8-DECF-E8E8-1721-7612C8AC6E9F}"/>
                  </a:ext>
                </a:extLst>
              </p:cNvPr>
              <p:cNvSpPr/>
              <p:nvPr userDrawn="1"/>
            </p:nvSpPr>
            <p:spPr>
              <a:xfrm>
                <a:off x="-1331277" y="1299487"/>
                <a:ext cx="619200" cy="619200"/>
              </a:xfrm>
              <a:custGeom>
                <a:avLst/>
                <a:gdLst>
                  <a:gd name="connsiteX0" fmla="*/ 0 w 619200"/>
                  <a:gd name="connsiteY0" fmla="*/ 0 h 619200"/>
                  <a:gd name="connsiteX1" fmla="*/ 619200 w 619200"/>
                  <a:gd name="connsiteY1" fmla="*/ 0 h 619200"/>
                  <a:gd name="connsiteX2" fmla="*/ 619200 w 619200"/>
                  <a:gd name="connsiteY2" fmla="*/ 619200 h 619200"/>
                  <a:gd name="connsiteX3" fmla="*/ 0 w 619200"/>
                  <a:gd name="connsiteY3" fmla="*/ 619200 h 619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9200" h="619200">
                    <a:moveTo>
                      <a:pt x="0" y="0"/>
                    </a:moveTo>
                    <a:lnTo>
                      <a:pt x="619200" y="0"/>
                    </a:lnTo>
                    <a:lnTo>
                      <a:pt x="619200" y="619200"/>
                    </a:lnTo>
                    <a:lnTo>
                      <a:pt x="0" y="619200"/>
                    </a:lnTo>
                    <a:close/>
                  </a:path>
                </a:pathLst>
              </a:custGeom>
              <a:solidFill>
                <a:srgbClr val="FFFBD6"/>
              </a:solidFill>
              <a:ln w="18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" name="Graphic 29">
                <a:extLst>
                  <a:ext uri="{FF2B5EF4-FFF2-40B4-BE49-F238E27FC236}">
                    <a16:creationId xmlns:a16="http://schemas.microsoft.com/office/drawing/2014/main" id="{76724271-CE77-DEEE-5DE9-D2D3A80C4470}"/>
                  </a:ext>
                </a:extLst>
              </p:cNvPr>
              <p:cNvSpPr/>
              <p:nvPr userDrawn="1"/>
            </p:nvSpPr>
            <p:spPr>
              <a:xfrm>
                <a:off x="-1331277" y="1916800"/>
                <a:ext cx="619200" cy="619200"/>
              </a:xfrm>
              <a:custGeom>
                <a:avLst/>
                <a:gdLst>
                  <a:gd name="connsiteX0" fmla="*/ 0 w 619200"/>
                  <a:gd name="connsiteY0" fmla="*/ 0 h 619200"/>
                  <a:gd name="connsiteX1" fmla="*/ 619200 w 619200"/>
                  <a:gd name="connsiteY1" fmla="*/ 0 h 619200"/>
                  <a:gd name="connsiteX2" fmla="*/ 619200 w 619200"/>
                  <a:gd name="connsiteY2" fmla="*/ 619200 h 619200"/>
                  <a:gd name="connsiteX3" fmla="*/ 0 w 619200"/>
                  <a:gd name="connsiteY3" fmla="*/ 619200 h 619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9200" h="619200">
                    <a:moveTo>
                      <a:pt x="0" y="0"/>
                    </a:moveTo>
                    <a:lnTo>
                      <a:pt x="619200" y="0"/>
                    </a:lnTo>
                    <a:lnTo>
                      <a:pt x="619200" y="619200"/>
                    </a:lnTo>
                    <a:lnTo>
                      <a:pt x="0" y="619200"/>
                    </a:lnTo>
                    <a:close/>
                  </a:path>
                </a:pathLst>
              </a:custGeom>
              <a:solidFill>
                <a:srgbClr val="FFF6B3"/>
              </a:solidFill>
              <a:ln w="18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" name="Graphic 31">
                <a:extLst>
                  <a:ext uri="{FF2B5EF4-FFF2-40B4-BE49-F238E27FC236}">
                    <a16:creationId xmlns:a16="http://schemas.microsoft.com/office/drawing/2014/main" id="{67467217-25F2-B9AA-3E07-13AC20347856}"/>
                  </a:ext>
                </a:extLst>
              </p:cNvPr>
              <p:cNvSpPr/>
              <p:nvPr userDrawn="1"/>
            </p:nvSpPr>
            <p:spPr>
              <a:xfrm>
                <a:off x="-1331277" y="2534113"/>
                <a:ext cx="619200" cy="619200"/>
              </a:xfrm>
              <a:custGeom>
                <a:avLst/>
                <a:gdLst>
                  <a:gd name="connsiteX0" fmla="*/ 0 w 619200"/>
                  <a:gd name="connsiteY0" fmla="*/ 0 h 619200"/>
                  <a:gd name="connsiteX1" fmla="*/ 619200 w 619200"/>
                  <a:gd name="connsiteY1" fmla="*/ 0 h 619200"/>
                  <a:gd name="connsiteX2" fmla="*/ 619200 w 619200"/>
                  <a:gd name="connsiteY2" fmla="*/ 619200 h 619200"/>
                  <a:gd name="connsiteX3" fmla="*/ 0 w 619200"/>
                  <a:gd name="connsiteY3" fmla="*/ 619200 h 619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9200" h="619200">
                    <a:moveTo>
                      <a:pt x="0" y="0"/>
                    </a:moveTo>
                    <a:lnTo>
                      <a:pt x="619200" y="0"/>
                    </a:lnTo>
                    <a:lnTo>
                      <a:pt x="619200" y="619200"/>
                    </a:lnTo>
                    <a:lnTo>
                      <a:pt x="0" y="619200"/>
                    </a:lnTo>
                    <a:close/>
                  </a:path>
                </a:pathLst>
              </a:custGeom>
              <a:solidFill>
                <a:srgbClr val="FFF194"/>
              </a:solidFill>
              <a:ln w="18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" name="Graphic 33">
                <a:extLst>
                  <a:ext uri="{FF2B5EF4-FFF2-40B4-BE49-F238E27FC236}">
                    <a16:creationId xmlns:a16="http://schemas.microsoft.com/office/drawing/2014/main" id="{05A5F136-6094-93F2-8476-55587A7EF448}"/>
                  </a:ext>
                </a:extLst>
              </p:cNvPr>
              <p:cNvSpPr/>
              <p:nvPr userDrawn="1"/>
            </p:nvSpPr>
            <p:spPr>
              <a:xfrm>
                <a:off x="-1331277" y="3151426"/>
                <a:ext cx="619200" cy="619200"/>
              </a:xfrm>
              <a:custGeom>
                <a:avLst/>
                <a:gdLst>
                  <a:gd name="connsiteX0" fmla="*/ 0 w 619200"/>
                  <a:gd name="connsiteY0" fmla="*/ 0 h 619200"/>
                  <a:gd name="connsiteX1" fmla="*/ 619200 w 619200"/>
                  <a:gd name="connsiteY1" fmla="*/ 0 h 619200"/>
                  <a:gd name="connsiteX2" fmla="*/ 619200 w 619200"/>
                  <a:gd name="connsiteY2" fmla="*/ 619200 h 619200"/>
                  <a:gd name="connsiteX3" fmla="*/ 0 w 619200"/>
                  <a:gd name="connsiteY3" fmla="*/ 619200 h 619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9200" h="619200">
                    <a:moveTo>
                      <a:pt x="0" y="0"/>
                    </a:moveTo>
                    <a:lnTo>
                      <a:pt x="619200" y="0"/>
                    </a:lnTo>
                    <a:lnTo>
                      <a:pt x="619200" y="619200"/>
                    </a:lnTo>
                    <a:lnTo>
                      <a:pt x="0" y="619200"/>
                    </a:lnTo>
                    <a:close/>
                  </a:path>
                </a:pathLst>
              </a:custGeom>
              <a:solidFill>
                <a:srgbClr val="FFE97A"/>
              </a:solidFill>
              <a:ln w="18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" name="Graphic 17">
                <a:extLst>
                  <a:ext uri="{FF2B5EF4-FFF2-40B4-BE49-F238E27FC236}">
                    <a16:creationId xmlns:a16="http://schemas.microsoft.com/office/drawing/2014/main" id="{A4353D54-4D92-D7F3-626E-F8357EDF69A6}"/>
                  </a:ext>
                </a:extLst>
              </p:cNvPr>
              <p:cNvSpPr/>
              <p:nvPr userDrawn="1"/>
            </p:nvSpPr>
            <p:spPr>
              <a:xfrm>
                <a:off x="-1331277" y="5619871"/>
                <a:ext cx="619200" cy="619200"/>
              </a:xfrm>
              <a:custGeom>
                <a:avLst/>
                <a:gdLst>
                  <a:gd name="connsiteX0" fmla="*/ 0 w 619200"/>
                  <a:gd name="connsiteY0" fmla="*/ 0 h 123840"/>
                  <a:gd name="connsiteX1" fmla="*/ 619200 w 619200"/>
                  <a:gd name="connsiteY1" fmla="*/ 0 h 123840"/>
                  <a:gd name="connsiteX2" fmla="*/ 619200 w 619200"/>
                  <a:gd name="connsiteY2" fmla="*/ 123840 h 123840"/>
                  <a:gd name="connsiteX3" fmla="*/ 0 w 619200"/>
                  <a:gd name="connsiteY3" fmla="*/ 123840 h 123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9200" h="123840">
                    <a:moveTo>
                      <a:pt x="0" y="0"/>
                    </a:moveTo>
                    <a:lnTo>
                      <a:pt x="619200" y="0"/>
                    </a:lnTo>
                    <a:lnTo>
                      <a:pt x="619200" y="123840"/>
                    </a:lnTo>
                    <a:lnTo>
                      <a:pt x="0" y="123840"/>
                    </a:lnTo>
                    <a:close/>
                  </a:path>
                </a:pathLst>
              </a:custGeom>
              <a:solidFill>
                <a:srgbClr val="FF6257"/>
              </a:solidFill>
              <a:ln w="37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" name="Graphic 37">
                <a:extLst>
                  <a:ext uri="{FF2B5EF4-FFF2-40B4-BE49-F238E27FC236}">
                    <a16:creationId xmlns:a16="http://schemas.microsoft.com/office/drawing/2014/main" id="{71ABE317-CD21-B229-11F2-E9140C958D51}"/>
                  </a:ext>
                </a:extLst>
              </p:cNvPr>
              <p:cNvSpPr/>
              <p:nvPr userDrawn="1"/>
            </p:nvSpPr>
            <p:spPr>
              <a:xfrm>
                <a:off x="-1331277" y="6237186"/>
                <a:ext cx="619200" cy="619200"/>
              </a:xfrm>
              <a:custGeom>
                <a:avLst/>
                <a:gdLst>
                  <a:gd name="connsiteX0" fmla="*/ 0 w 619200"/>
                  <a:gd name="connsiteY0" fmla="*/ 0 h 123840"/>
                  <a:gd name="connsiteX1" fmla="*/ 619200 w 619200"/>
                  <a:gd name="connsiteY1" fmla="*/ 0 h 123840"/>
                  <a:gd name="connsiteX2" fmla="*/ 619200 w 619200"/>
                  <a:gd name="connsiteY2" fmla="*/ 123840 h 123840"/>
                  <a:gd name="connsiteX3" fmla="*/ 0 w 619200"/>
                  <a:gd name="connsiteY3" fmla="*/ 123840 h 123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9200" h="123840">
                    <a:moveTo>
                      <a:pt x="0" y="0"/>
                    </a:moveTo>
                    <a:lnTo>
                      <a:pt x="619200" y="0"/>
                    </a:lnTo>
                    <a:lnTo>
                      <a:pt x="619200" y="123840"/>
                    </a:lnTo>
                    <a:lnTo>
                      <a:pt x="0" y="123840"/>
                    </a:lnTo>
                    <a:close/>
                  </a:path>
                </a:pathLst>
              </a:custGeom>
              <a:solidFill>
                <a:srgbClr val="76DB95"/>
              </a:solidFill>
              <a:ln w="37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E66E5540-D174-61FB-541F-A9B97C9942A8}"/>
                  </a:ext>
                </a:extLst>
              </p:cNvPr>
              <p:cNvSpPr txBox="1"/>
              <p:nvPr userDrawn="1"/>
            </p:nvSpPr>
            <p:spPr>
              <a:xfrm>
                <a:off x="-1332614" y="5109360"/>
                <a:ext cx="641769" cy="500778"/>
              </a:xfrm>
              <a:prstGeom prst="rect">
                <a:avLst/>
              </a:prstGeom>
              <a:noFill/>
            </p:spPr>
            <p:txBody>
              <a:bodyPr wrap="none" lIns="0" tIns="0" rIns="72000" bIns="0" rtlCol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1200">
                    <a:latin typeface="+mj-lt"/>
                    <a:cs typeface="Arial" panose="020B0604020202020204" pitchFamily="34" charset="0"/>
                  </a:rPr>
                  <a:t>Custom</a:t>
                </a:r>
                <a:br>
                  <a:rPr lang="en-US" sz="1200">
                    <a:latin typeface="+mj-lt"/>
                    <a:cs typeface="Arial" panose="020B0604020202020204" pitchFamily="34" charset="0"/>
                  </a:rPr>
                </a:br>
                <a:r>
                  <a:rPr lang="en-US" sz="1200">
                    <a:latin typeface="+mj-lt"/>
                    <a:cs typeface="Arial" panose="020B0604020202020204" pitchFamily="34" charset="0"/>
                  </a:rPr>
                  <a:t>error &amp;</a:t>
                </a:r>
                <a:br>
                  <a:rPr lang="en-US" sz="1200">
                    <a:latin typeface="+mj-lt"/>
                    <a:cs typeface="Arial" panose="020B0604020202020204" pitchFamily="34" charset="0"/>
                  </a:rPr>
                </a:br>
                <a:r>
                  <a:rPr lang="en-US" sz="1200">
                    <a:latin typeface="+mj-lt"/>
                    <a:cs typeface="Arial" panose="020B0604020202020204" pitchFamily="34" charset="0"/>
                  </a:rPr>
                  <a:t>success</a:t>
                </a:r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3D09E3C1-7798-A499-52CC-1DE9CF1B640C}"/>
                </a:ext>
              </a:extLst>
            </p:cNvPr>
            <p:cNvGrpSpPr/>
            <p:nvPr userDrawn="1"/>
          </p:nvGrpSpPr>
          <p:grpSpPr>
            <a:xfrm>
              <a:off x="12899711" y="682174"/>
              <a:ext cx="641769" cy="6174212"/>
              <a:chOff x="-1332614" y="682174"/>
              <a:chExt cx="641769" cy="6174212"/>
            </a:xfrm>
          </p:grpSpPr>
          <p:sp>
            <p:nvSpPr>
              <p:cNvPr id="33" name="Graphic 20">
                <a:extLst>
                  <a:ext uri="{FF2B5EF4-FFF2-40B4-BE49-F238E27FC236}">
                    <a16:creationId xmlns:a16="http://schemas.microsoft.com/office/drawing/2014/main" id="{A1283814-9261-6421-8505-6C6529B62290}"/>
                  </a:ext>
                </a:extLst>
              </p:cNvPr>
              <p:cNvSpPr/>
              <p:nvPr userDrawn="1"/>
            </p:nvSpPr>
            <p:spPr>
              <a:xfrm>
                <a:off x="-1331277" y="682174"/>
                <a:ext cx="619200" cy="619200"/>
              </a:xfrm>
              <a:custGeom>
                <a:avLst/>
                <a:gdLst>
                  <a:gd name="connsiteX0" fmla="*/ 0 w 619200"/>
                  <a:gd name="connsiteY0" fmla="*/ 0 h 619200"/>
                  <a:gd name="connsiteX1" fmla="*/ 619200 w 619200"/>
                  <a:gd name="connsiteY1" fmla="*/ 0 h 619200"/>
                  <a:gd name="connsiteX2" fmla="*/ 619200 w 619200"/>
                  <a:gd name="connsiteY2" fmla="*/ 619200 h 619200"/>
                  <a:gd name="connsiteX3" fmla="*/ 0 w 619200"/>
                  <a:gd name="connsiteY3" fmla="*/ 619200 h 619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9200" h="619200">
                    <a:moveTo>
                      <a:pt x="0" y="0"/>
                    </a:moveTo>
                    <a:lnTo>
                      <a:pt x="619200" y="0"/>
                    </a:lnTo>
                    <a:lnTo>
                      <a:pt x="619200" y="619200"/>
                    </a:lnTo>
                    <a:lnTo>
                      <a:pt x="0" y="619200"/>
                    </a:lnTo>
                    <a:close/>
                  </a:path>
                </a:pathLst>
              </a:custGeom>
              <a:solidFill>
                <a:srgbClr val="FFFDEB"/>
              </a:solidFill>
              <a:ln w="18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" name="Graphic 26">
                <a:extLst>
                  <a:ext uri="{FF2B5EF4-FFF2-40B4-BE49-F238E27FC236}">
                    <a16:creationId xmlns:a16="http://schemas.microsoft.com/office/drawing/2014/main" id="{6256D576-627E-DEAB-C8D1-9DF55963AB5E}"/>
                  </a:ext>
                </a:extLst>
              </p:cNvPr>
              <p:cNvSpPr/>
              <p:nvPr userDrawn="1"/>
            </p:nvSpPr>
            <p:spPr>
              <a:xfrm>
                <a:off x="-1331277" y="1299487"/>
                <a:ext cx="619200" cy="619200"/>
              </a:xfrm>
              <a:custGeom>
                <a:avLst/>
                <a:gdLst>
                  <a:gd name="connsiteX0" fmla="*/ 0 w 619200"/>
                  <a:gd name="connsiteY0" fmla="*/ 0 h 619200"/>
                  <a:gd name="connsiteX1" fmla="*/ 619200 w 619200"/>
                  <a:gd name="connsiteY1" fmla="*/ 0 h 619200"/>
                  <a:gd name="connsiteX2" fmla="*/ 619200 w 619200"/>
                  <a:gd name="connsiteY2" fmla="*/ 619200 h 619200"/>
                  <a:gd name="connsiteX3" fmla="*/ 0 w 619200"/>
                  <a:gd name="connsiteY3" fmla="*/ 619200 h 619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9200" h="619200">
                    <a:moveTo>
                      <a:pt x="0" y="0"/>
                    </a:moveTo>
                    <a:lnTo>
                      <a:pt x="619200" y="0"/>
                    </a:lnTo>
                    <a:lnTo>
                      <a:pt x="619200" y="619200"/>
                    </a:lnTo>
                    <a:lnTo>
                      <a:pt x="0" y="619200"/>
                    </a:lnTo>
                    <a:close/>
                  </a:path>
                </a:pathLst>
              </a:custGeom>
              <a:solidFill>
                <a:srgbClr val="FFFBD6"/>
              </a:solidFill>
              <a:ln w="18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7" name="Graphic 29">
                <a:extLst>
                  <a:ext uri="{FF2B5EF4-FFF2-40B4-BE49-F238E27FC236}">
                    <a16:creationId xmlns:a16="http://schemas.microsoft.com/office/drawing/2014/main" id="{33C35A56-DDFE-1D86-2347-19A2DECFFD63}"/>
                  </a:ext>
                </a:extLst>
              </p:cNvPr>
              <p:cNvSpPr/>
              <p:nvPr userDrawn="1"/>
            </p:nvSpPr>
            <p:spPr>
              <a:xfrm>
                <a:off x="-1331277" y="1916800"/>
                <a:ext cx="619200" cy="619200"/>
              </a:xfrm>
              <a:custGeom>
                <a:avLst/>
                <a:gdLst>
                  <a:gd name="connsiteX0" fmla="*/ 0 w 619200"/>
                  <a:gd name="connsiteY0" fmla="*/ 0 h 619200"/>
                  <a:gd name="connsiteX1" fmla="*/ 619200 w 619200"/>
                  <a:gd name="connsiteY1" fmla="*/ 0 h 619200"/>
                  <a:gd name="connsiteX2" fmla="*/ 619200 w 619200"/>
                  <a:gd name="connsiteY2" fmla="*/ 619200 h 619200"/>
                  <a:gd name="connsiteX3" fmla="*/ 0 w 619200"/>
                  <a:gd name="connsiteY3" fmla="*/ 619200 h 619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9200" h="619200">
                    <a:moveTo>
                      <a:pt x="0" y="0"/>
                    </a:moveTo>
                    <a:lnTo>
                      <a:pt x="619200" y="0"/>
                    </a:lnTo>
                    <a:lnTo>
                      <a:pt x="619200" y="619200"/>
                    </a:lnTo>
                    <a:lnTo>
                      <a:pt x="0" y="619200"/>
                    </a:lnTo>
                    <a:close/>
                  </a:path>
                </a:pathLst>
              </a:custGeom>
              <a:solidFill>
                <a:srgbClr val="FFF6B3"/>
              </a:solidFill>
              <a:ln w="18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9" name="Graphic 31">
                <a:extLst>
                  <a:ext uri="{FF2B5EF4-FFF2-40B4-BE49-F238E27FC236}">
                    <a16:creationId xmlns:a16="http://schemas.microsoft.com/office/drawing/2014/main" id="{7B2A2500-703E-1B6E-A13E-89E18B0DCC9F}"/>
                  </a:ext>
                </a:extLst>
              </p:cNvPr>
              <p:cNvSpPr/>
              <p:nvPr userDrawn="1"/>
            </p:nvSpPr>
            <p:spPr>
              <a:xfrm>
                <a:off x="-1331277" y="2534113"/>
                <a:ext cx="619200" cy="619200"/>
              </a:xfrm>
              <a:custGeom>
                <a:avLst/>
                <a:gdLst>
                  <a:gd name="connsiteX0" fmla="*/ 0 w 619200"/>
                  <a:gd name="connsiteY0" fmla="*/ 0 h 619200"/>
                  <a:gd name="connsiteX1" fmla="*/ 619200 w 619200"/>
                  <a:gd name="connsiteY1" fmla="*/ 0 h 619200"/>
                  <a:gd name="connsiteX2" fmla="*/ 619200 w 619200"/>
                  <a:gd name="connsiteY2" fmla="*/ 619200 h 619200"/>
                  <a:gd name="connsiteX3" fmla="*/ 0 w 619200"/>
                  <a:gd name="connsiteY3" fmla="*/ 619200 h 619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9200" h="619200">
                    <a:moveTo>
                      <a:pt x="0" y="0"/>
                    </a:moveTo>
                    <a:lnTo>
                      <a:pt x="619200" y="0"/>
                    </a:lnTo>
                    <a:lnTo>
                      <a:pt x="619200" y="619200"/>
                    </a:lnTo>
                    <a:lnTo>
                      <a:pt x="0" y="619200"/>
                    </a:lnTo>
                    <a:close/>
                  </a:path>
                </a:pathLst>
              </a:custGeom>
              <a:solidFill>
                <a:srgbClr val="FFF194"/>
              </a:solidFill>
              <a:ln w="18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0" name="Graphic 33">
                <a:extLst>
                  <a:ext uri="{FF2B5EF4-FFF2-40B4-BE49-F238E27FC236}">
                    <a16:creationId xmlns:a16="http://schemas.microsoft.com/office/drawing/2014/main" id="{427BC5D3-ADFC-8355-389D-9C8A993467B1}"/>
                  </a:ext>
                </a:extLst>
              </p:cNvPr>
              <p:cNvSpPr/>
              <p:nvPr userDrawn="1"/>
            </p:nvSpPr>
            <p:spPr>
              <a:xfrm>
                <a:off x="-1331277" y="3151426"/>
                <a:ext cx="619200" cy="619200"/>
              </a:xfrm>
              <a:custGeom>
                <a:avLst/>
                <a:gdLst>
                  <a:gd name="connsiteX0" fmla="*/ 0 w 619200"/>
                  <a:gd name="connsiteY0" fmla="*/ 0 h 619200"/>
                  <a:gd name="connsiteX1" fmla="*/ 619200 w 619200"/>
                  <a:gd name="connsiteY1" fmla="*/ 0 h 619200"/>
                  <a:gd name="connsiteX2" fmla="*/ 619200 w 619200"/>
                  <a:gd name="connsiteY2" fmla="*/ 619200 h 619200"/>
                  <a:gd name="connsiteX3" fmla="*/ 0 w 619200"/>
                  <a:gd name="connsiteY3" fmla="*/ 619200 h 619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9200" h="619200">
                    <a:moveTo>
                      <a:pt x="0" y="0"/>
                    </a:moveTo>
                    <a:lnTo>
                      <a:pt x="619200" y="0"/>
                    </a:lnTo>
                    <a:lnTo>
                      <a:pt x="619200" y="619200"/>
                    </a:lnTo>
                    <a:lnTo>
                      <a:pt x="0" y="619200"/>
                    </a:lnTo>
                    <a:close/>
                  </a:path>
                </a:pathLst>
              </a:custGeom>
              <a:solidFill>
                <a:srgbClr val="FFE97A"/>
              </a:solidFill>
              <a:ln w="18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1" name="Graphic 17">
                <a:extLst>
                  <a:ext uri="{FF2B5EF4-FFF2-40B4-BE49-F238E27FC236}">
                    <a16:creationId xmlns:a16="http://schemas.microsoft.com/office/drawing/2014/main" id="{59832DDE-44B4-AC40-04BF-C91BE1D3D992}"/>
                  </a:ext>
                </a:extLst>
              </p:cNvPr>
              <p:cNvSpPr/>
              <p:nvPr userDrawn="1"/>
            </p:nvSpPr>
            <p:spPr>
              <a:xfrm>
                <a:off x="-1331277" y="5619871"/>
                <a:ext cx="619200" cy="619200"/>
              </a:xfrm>
              <a:custGeom>
                <a:avLst/>
                <a:gdLst>
                  <a:gd name="connsiteX0" fmla="*/ 0 w 619200"/>
                  <a:gd name="connsiteY0" fmla="*/ 0 h 123840"/>
                  <a:gd name="connsiteX1" fmla="*/ 619200 w 619200"/>
                  <a:gd name="connsiteY1" fmla="*/ 0 h 123840"/>
                  <a:gd name="connsiteX2" fmla="*/ 619200 w 619200"/>
                  <a:gd name="connsiteY2" fmla="*/ 123840 h 123840"/>
                  <a:gd name="connsiteX3" fmla="*/ 0 w 619200"/>
                  <a:gd name="connsiteY3" fmla="*/ 123840 h 123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9200" h="123840">
                    <a:moveTo>
                      <a:pt x="0" y="0"/>
                    </a:moveTo>
                    <a:lnTo>
                      <a:pt x="619200" y="0"/>
                    </a:lnTo>
                    <a:lnTo>
                      <a:pt x="619200" y="123840"/>
                    </a:lnTo>
                    <a:lnTo>
                      <a:pt x="0" y="123840"/>
                    </a:lnTo>
                    <a:close/>
                  </a:path>
                </a:pathLst>
              </a:custGeom>
              <a:solidFill>
                <a:srgbClr val="FF6257"/>
              </a:solidFill>
              <a:ln w="37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3" name="Graphic 37">
                <a:extLst>
                  <a:ext uri="{FF2B5EF4-FFF2-40B4-BE49-F238E27FC236}">
                    <a16:creationId xmlns:a16="http://schemas.microsoft.com/office/drawing/2014/main" id="{7D77D0EE-E7DA-1C9A-1258-06EE3A6ABBB7}"/>
                  </a:ext>
                </a:extLst>
              </p:cNvPr>
              <p:cNvSpPr/>
              <p:nvPr userDrawn="1"/>
            </p:nvSpPr>
            <p:spPr>
              <a:xfrm>
                <a:off x="-1331277" y="6237186"/>
                <a:ext cx="619200" cy="619200"/>
              </a:xfrm>
              <a:custGeom>
                <a:avLst/>
                <a:gdLst>
                  <a:gd name="connsiteX0" fmla="*/ 0 w 619200"/>
                  <a:gd name="connsiteY0" fmla="*/ 0 h 123840"/>
                  <a:gd name="connsiteX1" fmla="*/ 619200 w 619200"/>
                  <a:gd name="connsiteY1" fmla="*/ 0 h 123840"/>
                  <a:gd name="connsiteX2" fmla="*/ 619200 w 619200"/>
                  <a:gd name="connsiteY2" fmla="*/ 123840 h 123840"/>
                  <a:gd name="connsiteX3" fmla="*/ 0 w 619200"/>
                  <a:gd name="connsiteY3" fmla="*/ 123840 h 123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9200" h="123840">
                    <a:moveTo>
                      <a:pt x="0" y="0"/>
                    </a:moveTo>
                    <a:lnTo>
                      <a:pt x="619200" y="0"/>
                    </a:lnTo>
                    <a:lnTo>
                      <a:pt x="619200" y="123840"/>
                    </a:lnTo>
                    <a:lnTo>
                      <a:pt x="0" y="123840"/>
                    </a:lnTo>
                    <a:close/>
                  </a:path>
                </a:pathLst>
              </a:custGeom>
              <a:solidFill>
                <a:srgbClr val="76DB95"/>
              </a:solidFill>
              <a:ln w="37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ECB58ABB-9A0D-10D5-A841-5E59B2675F2D}"/>
                  </a:ext>
                </a:extLst>
              </p:cNvPr>
              <p:cNvSpPr txBox="1"/>
              <p:nvPr userDrawn="1"/>
            </p:nvSpPr>
            <p:spPr>
              <a:xfrm>
                <a:off x="-1332614" y="5109360"/>
                <a:ext cx="641769" cy="500778"/>
              </a:xfrm>
              <a:prstGeom prst="rect">
                <a:avLst/>
              </a:prstGeom>
              <a:noFill/>
            </p:spPr>
            <p:txBody>
              <a:bodyPr wrap="none" lIns="0" tIns="0" rIns="72000" bIns="0" rtlCol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1200">
                    <a:latin typeface="+mj-lt"/>
                    <a:cs typeface="Arial" panose="020B0604020202020204" pitchFamily="34" charset="0"/>
                  </a:rPr>
                  <a:t>Custom</a:t>
                </a:r>
                <a:br>
                  <a:rPr lang="en-US" sz="1200">
                    <a:latin typeface="+mj-lt"/>
                    <a:cs typeface="Arial" panose="020B0604020202020204" pitchFamily="34" charset="0"/>
                  </a:rPr>
                </a:br>
                <a:r>
                  <a:rPr lang="en-US" sz="1200">
                    <a:latin typeface="+mj-lt"/>
                    <a:cs typeface="Arial" panose="020B0604020202020204" pitchFamily="34" charset="0"/>
                  </a:rPr>
                  <a:t>error &amp;</a:t>
                </a:r>
                <a:br>
                  <a:rPr lang="en-US" sz="1200">
                    <a:latin typeface="+mj-lt"/>
                    <a:cs typeface="Arial" panose="020B0604020202020204" pitchFamily="34" charset="0"/>
                  </a:rPr>
                </a:br>
                <a:r>
                  <a:rPr lang="en-US" sz="1200">
                    <a:latin typeface="+mj-lt"/>
                    <a:cs typeface="Arial" panose="020B0604020202020204" pitchFamily="34" charset="0"/>
                  </a:rPr>
                  <a:t>success</a:t>
                </a:r>
              </a:p>
            </p:txBody>
          </p:sp>
        </p:grpSp>
      </p:grp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8E3BCD2D-9824-CDFC-D64B-D2959E4FAFC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2250" y="685800"/>
            <a:ext cx="11745911" cy="601200"/>
          </a:xfrm>
        </p:spPr>
        <p:txBody>
          <a:bodyPr tIns="64800"/>
          <a:lstStyle>
            <a:lvl1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5000" spc="-60" baseline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3400" spc="-60" baseline="0">
                <a:solidFill>
                  <a:schemeClr val="tx1"/>
                </a:solidFill>
                <a:latin typeface="+mj-lt"/>
              </a:defRPr>
            </a:lvl2pPr>
            <a:lvl3pPr marL="0" indent="0">
              <a:lnSpc>
                <a:spcPct val="90000"/>
              </a:lnSpc>
              <a:buNone/>
              <a:defRPr sz="2900" spc="-10" baseline="0">
                <a:solidFill>
                  <a:schemeClr val="tx1"/>
                </a:solidFill>
                <a:latin typeface="+mj-lt"/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H2</a:t>
            </a:r>
          </a:p>
          <a:p>
            <a:pPr lvl="1"/>
            <a:r>
              <a:rPr lang="en-US"/>
              <a:t>H3</a:t>
            </a:r>
          </a:p>
          <a:p>
            <a:pPr lvl="2"/>
            <a:r>
              <a:rPr lang="en-US"/>
              <a:t>H4</a:t>
            </a:r>
          </a:p>
        </p:txBody>
      </p:sp>
    </p:spTree>
    <p:extLst>
      <p:ext uri="{BB962C8B-B14F-4D97-AF65-F5344CB8AC3E}">
        <p14:creationId xmlns:p14="http://schemas.microsoft.com/office/powerpoint/2010/main" val="2851421691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E020A3B-C20E-AD3C-C758-4E37ECE4987E}"/>
              </a:ext>
            </a:extLst>
          </p:cNvPr>
          <p:cNvSpPr/>
          <p:nvPr userDrawn="1"/>
        </p:nvSpPr>
        <p:spPr>
          <a:xfrm>
            <a:off x="5167313" y="681038"/>
            <a:ext cx="3833812" cy="5875337"/>
          </a:xfrm>
          <a:prstGeom prst="roundRect">
            <a:avLst>
              <a:gd name="adj" fmla="val 4895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</a:pPr>
            <a:endParaRPr lang="en-US" sz="150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70080C-2365-A4AD-E5A8-5C90B15EC3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2249" y="1308105"/>
            <a:ext cx="4822826" cy="52466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013572C-683E-9627-4500-7CED74AACF4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8EAD99DF-75A2-47FB-A5B6-68FC7765B287}" type="datetime1">
              <a:rPr lang="en-US" smtClean="0"/>
              <a:t>9/17/2026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2F26CC09-447E-68F7-B819-33F6B831F4E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Date 2025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775501A-769D-9A2E-51E3-B60F67AE397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086683-F536-42AB-ABBC-F4803DFE8DB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1AE390C8-5261-D5BC-C257-9288CDA0F22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22249" y="6391410"/>
            <a:ext cx="4822826" cy="163378"/>
          </a:xfrm>
        </p:spPr>
        <p:txBody>
          <a:bodyPr wrap="square">
            <a:spAutoFit/>
          </a:bodyPr>
          <a:lstStyle>
            <a:lvl1pPr marL="0" indent="0">
              <a:lnSpc>
                <a:spcPct val="110000"/>
              </a:lnSpc>
              <a:spcBef>
                <a:spcPts val="225"/>
              </a:spcBef>
              <a:spcAft>
                <a:spcPts val="225"/>
              </a:spcAft>
              <a:buNone/>
              <a:defRPr sz="1000" spc="-20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/>
              <a:t>Footnote:</a:t>
            </a:r>
          </a:p>
        </p:txBody>
      </p:sp>
      <p:pic>
        <p:nvPicPr>
          <p:cNvPr id="16" name="Picture 15" descr="A screenshot of a phone&#10;&#10;AI-generated content may be incorrect.">
            <a:extLst>
              <a:ext uri="{FF2B5EF4-FFF2-40B4-BE49-F238E27FC236}">
                <a16:creationId xmlns:a16="http://schemas.microsoft.com/office/drawing/2014/main" id="{59AC089A-BE65-828F-FBC4-74316FCD7CD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5688" y="1009526"/>
            <a:ext cx="2617062" cy="5218360"/>
          </a:xfrm>
          <a:prstGeom prst="rect">
            <a:avLst/>
          </a:prstGeom>
        </p:spPr>
      </p:pic>
      <p:sp>
        <p:nvSpPr>
          <p:cNvPr id="20" name="Picture Placeholder 18">
            <a:extLst>
              <a:ext uri="{FF2B5EF4-FFF2-40B4-BE49-F238E27FC236}">
                <a16:creationId xmlns:a16="http://schemas.microsoft.com/office/drawing/2014/main" id="{B85BEBD3-320A-87D4-1B68-00DDA634F60C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816207" y="1009526"/>
            <a:ext cx="2536025" cy="5218360"/>
          </a:xfrm>
          <a:prstGeom prst="rect">
            <a:avLst/>
          </a:prstGeom>
          <a:noFill/>
        </p:spPr>
        <p:txBody>
          <a:bodyPr bIns="720000" anchor="ctr"/>
          <a:lstStyle>
            <a:lvl1pPr marL="0" indent="0" algn="ctr">
              <a:buNone/>
              <a:defRPr sz="1000" i="1">
                <a:solidFill>
                  <a:schemeClr val="tx1"/>
                </a:solidFill>
              </a:defRPr>
            </a:lvl1pPr>
          </a:lstStyle>
          <a:p>
            <a:r>
              <a:rPr lang="en-US"/>
              <a:t>Insert phone mockup picture</a:t>
            </a:r>
          </a:p>
        </p:txBody>
      </p:sp>
      <p:sp>
        <p:nvSpPr>
          <p:cNvPr id="6" name="Picture Placeholder 9">
            <a:extLst>
              <a:ext uri="{FF2B5EF4-FFF2-40B4-BE49-F238E27FC236}">
                <a16:creationId xmlns:a16="http://schemas.microsoft.com/office/drawing/2014/main" id="{73641B89-EC43-0C5D-8C90-E5FA06A7089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132094" y="681038"/>
            <a:ext cx="2836068" cy="5873750"/>
          </a:xfrm>
          <a:prstGeom prst="roundRect">
            <a:avLst>
              <a:gd name="adj" fmla="val 4575"/>
            </a:avLst>
          </a:prstGeom>
          <a:solidFill>
            <a:schemeClr val="accent6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574E882-04C0-093C-B4F9-C203A5AC5EC3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400051" y="681038"/>
            <a:ext cx="3096840" cy="426882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5490548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ndser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013572C-683E-9627-4500-7CED74AACF4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E39C1F6-8627-4397-B07D-A64B47C40DC9}" type="datetime1">
              <a:rPr lang="en-US" smtClean="0"/>
              <a:t>9/17/2026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2F26CC09-447E-68F7-B819-33F6B831F4E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Date 2025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775501A-769D-9A2E-51E3-B60F67AE397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086683-F536-42AB-ABBC-F4803DFE8DB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E020A3B-C20E-AD3C-C758-4E37ECE4987E}"/>
              </a:ext>
            </a:extLst>
          </p:cNvPr>
          <p:cNvSpPr/>
          <p:nvPr userDrawn="1"/>
        </p:nvSpPr>
        <p:spPr>
          <a:xfrm>
            <a:off x="5167313" y="685800"/>
            <a:ext cx="3339873" cy="5870575"/>
          </a:xfrm>
          <a:prstGeom prst="roundRect">
            <a:avLst>
              <a:gd name="adj" fmla="val 5972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</a:pPr>
            <a:endParaRPr lang="en-US" sz="150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F8B9A466-4EDF-4F58-8F1D-69965A9D1749}"/>
              </a:ext>
            </a:extLst>
          </p:cNvPr>
          <p:cNvSpPr/>
          <p:nvPr userDrawn="1"/>
        </p:nvSpPr>
        <p:spPr>
          <a:xfrm>
            <a:off x="8629423" y="685800"/>
            <a:ext cx="3339873" cy="5870575"/>
          </a:xfrm>
          <a:prstGeom prst="roundRect">
            <a:avLst>
              <a:gd name="adj" fmla="val 5972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</a:pPr>
            <a:endParaRPr lang="en-US" sz="150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pic>
        <p:nvPicPr>
          <p:cNvPr id="16" name="Picture 15" descr="A screenshot of a phone&#10;&#10;AI-generated content may be incorrect.">
            <a:extLst>
              <a:ext uri="{FF2B5EF4-FFF2-40B4-BE49-F238E27FC236}">
                <a16:creationId xmlns:a16="http://schemas.microsoft.com/office/drawing/2014/main" id="{59AC089A-BE65-828F-FBC4-74316FCD7CD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8718" y="1011907"/>
            <a:ext cx="2617062" cy="5218360"/>
          </a:xfrm>
          <a:prstGeom prst="rect">
            <a:avLst/>
          </a:prstGeom>
        </p:spPr>
      </p:pic>
      <p:pic>
        <p:nvPicPr>
          <p:cNvPr id="17" name="Picture 16" descr="A screenshot of a phone&#10;&#10;AI-generated content may be incorrect.">
            <a:extLst>
              <a:ext uri="{FF2B5EF4-FFF2-40B4-BE49-F238E27FC236}">
                <a16:creationId xmlns:a16="http://schemas.microsoft.com/office/drawing/2014/main" id="{08D02593-13BF-D7E2-2086-6C49E37927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0828" y="1011907"/>
            <a:ext cx="2617062" cy="5218360"/>
          </a:xfrm>
          <a:prstGeom prst="rect">
            <a:avLst/>
          </a:prstGeom>
        </p:spPr>
      </p:pic>
      <p:sp>
        <p:nvSpPr>
          <p:cNvPr id="20" name="Picture Placeholder 18">
            <a:extLst>
              <a:ext uri="{FF2B5EF4-FFF2-40B4-BE49-F238E27FC236}">
                <a16:creationId xmlns:a16="http://schemas.microsoft.com/office/drawing/2014/main" id="{B85BEBD3-320A-87D4-1B68-00DDA634F60C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569237" y="1011907"/>
            <a:ext cx="2536025" cy="5218360"/>
          </a:xfrm>
          <a:prstGeom prst="rect">
            <a:avLst/>
          </a:prstGeom>
          <a:noFill/>
        </p:spPr>
        <p:txBody>
          <a:bodyPr bIns="720000" anchor="ctr"/>
          <a:lstStyle>
            <a:lvl1pPr marL="0" indent="0" algn="ctr">
              <a:buNone/>
              <a:defRPr sz="1000" i="1">
                <a:solidFill>
                  <a:schemeClr val="tx1"/>
                </a:solidFill>
              </a:defRPr>
            </a:lvl1pPr>
          </a:lstStyle>
          <a:p>
            <a:r>
              <a:rPr lang="en-US"/>
              <a:t>Insert phone mockup picture</a:t>
            </a:r>
          </a:p>
        </p:txBody>
      </p:sp>
      <p:sp>
        <p:nvSpPr>
          <p:cNvPr id="24" name="Picture Placeholder 18">
            <a:extLst>
              <a:ext uri="{FF2B5EF4-FFF2-40B4-BE49-F238E27FC236}">
                <a16:creationId xmlns:a16="http://schemas.microsoft.com/office/drawing/2014/main" id="{84354A9C-850C-3D11-503B-B3F175FDC8D8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9031347" y="1011907"/>
            <a:ext cx="2536025" cy="5218360"/>
          </a:xfrm>
          <a:prstGeom prst="rect">
            <a:avLst/>
          </a:prstGeom>
          <a:noFill/>
        </p:spPr>
        <p:txBody>
          <a:bodyPr bIns="720000" anchor="ctr"/>
          <a:lstStyle>
            <a:lvl1pPr marL="0" indent="0" algn="ctr">
              <a:buNone/>
              <a:defRPr sz="1000" i="1">
                <a:solidFill>
                  <a:schemeClr val="tx1"/>
                </a:solidFill>
              </a:defRPr>
            </a:lvl1pPr>
          </a:lstStyle>
          <a:p>
            <a:r>
              <a:rPr lang="en-US"/>
              <a:t>Insert phone mockup picture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842BAD82-AC04-597A-B27A-2E8D7DFC9B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2250" y="3340982"/>
            <a:ext cx="4822825" cy="32138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5EFDD98F-2E9E-76BF-43E8-5A14C0F7F498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222250" y="2061070"/>
            <a:ext cx="4822825" cy="326821"/>
          </a:xfrm>
        </p:spPr>
        <p:txBody>
          <a:bodyPr wrap="square" anchor="t">
            <a:spAutoFit/>
          </a:bodyPr>
          <a:lstStyle>
            <a:lvl1pPr marL="0" indent="0">
              <a:buNone/>
              <a:defRPr sz="2000" b="0" spc="-3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14">
            <a:extLst>
              <a:ext uri="{FF2B5EF4-FFF2-40B4-BE49-F238E27FC236}">
                <a16:creationId xmlns:a16="http://schemas.microsoft.com/office/drawing/2014/main" id="{DE80CE33-E00C-9957-B442-3419C01A703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22251" y="6391410"/>
            <a:ext cx="4830016" cy="163378"/>
          </a:xfrm>
        </p:spPr>
        <p:txBody>
          <a:bodyPr wrap="square">
            <a:spAutoFit/>
          </a:bodyPr>
          <a:lstStyle>
            <a:lvl1pPr marL="0" indent="0">
              <a:lnSpc>
                <a:spcPct val="110000"/>
              </a:lnSpc>
              <a:spcBef>
                <a:spcPts val="225"/>
              </a:spcBef>
              <a:spcAft>
                <a:spcPts val="225"/>
              </a:spcAft>
              <a:buNone/>
              <a:defRPr sz="1000" spc="-20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/>
              <a:t>Footnote: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F33A8F46-D516-E9E9-02E8-5777B87BB34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22251" y="685800"/>
            <a:ext cx="4830016" cy="1072058"/>
          </a:xfrm>
        </p:spPr>
        <p:txBody>
          <a:bodyPr tIns="64800"/>
          <a:lstStyle>
            <a:lvl1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5000" spc="-60" baseline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3400" spc="-60" baseline="0">
                <a:solidFill>
                  <a:schemeClr val="tx1"/>
                </a:solidFill>
                <a:latin typeface="+mj-lt"/>
              </a:defRPr>
            </a:lvl2pPr>
            <a:lvl3pPr marL="0" indent="0">
              <a:lnSpc>
                <a:spcPct val="90000"/>
              </a:lnSpc>
              <a:buNone/>
              <a:defRPr sz="2900" spc="-10" baseline="0">
                <a:solidFill>
                  <a:schemeClr val="tx1"/>
                </a:solidFill>
                <a:latin typeface="+mj-lt"/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H2</a:t>
            </a:r>
          </a:p>
          <a:p>
            <a:pPr lvl="1"/>
            <a:r>
              <a:rPr lang="en-US"/>
              <a:t>H3</a:t>
            </a:r>
          </a:p>
          <a:p>
            <a:pPr lvl="2"/>
            <a:r>
              <a:rPr lang="en-US"/>
              <a:t>H4</a:t>
            </a:r>
          </a:p>
        </p:txBody>
      </p:sp>
    </p:spTree>
    <p:extLst>
      <p:ext uri="{BB962C8B-B14F-4D97-AF65-F5344CB8AC3E}">
        <p14:creationId xmlns:p14="http://schemas.microsoft.com/office/powerpoint/2010/main" val="1643225605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I exa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7398FD6-6D75-2FDD-C3FE-4E3971A2BA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5994" y="1197089"/>
            <a:ext cx="7792170" cy="5359286"/>
          </a:xfrm>
          <a:prstGeom prst="rect">
            <a:avLst/>
          </a:prstGeom>
        </p:spPr>
      </p:pic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013572C-683E-9627-4500-7CED74AACF4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97AF419-759A-41D5-9B79-E300EA610075}" type="datetime1">
              <a:rPr lang="en-US" smtClean="0"/>
              <a:t>9/17/2026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2F26CC09-447E-68F7-B819-33F6B831F4E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Date 2025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775501A-769D-9A2E-51E3-B60F67AE397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086683-F536-42AB-ABBC-F4803DFE8DB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Picture Placeholder 18">
            <a:extLst>
              <a:ext uri="{FF2B5EF4-FFF2-40B4-BE49-F238E27FC236}">
                <a16:creationId xmlns:a16="http://schemas.microsoft.com/office/drawing/2014/main" id="{84354A9C-850C-3D11-503B-B3F175FDC8D8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762275" y="1682750"/>
            <a:ext cx="6621266" cy="4378325"/>
          </a:xfrm>
          <a:prstGeom prst="roundRect">
            <a:avLst>
              <a:gd name="adj" fmla="val 2472"/>
            </a:avLst>
          </a:prstGeom>
          <a:solidFill>
            <a:schemeClr val="bg1"/>
          </a:solidFill>
        </p:spPr>
        <p:txBody>
          <a:bodyPr bIns="720000" anchor="ctr"/>
          <a:lstStyle>
            <a:lvl1pPr marL="0" indent="0" algn="ctr">
              <a:buNone/>
              <a:defRPr sz="1000" i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UI mockup picture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842BAD82-AC04-597A-B27A-2E8D7DFC9B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2250" y="3664634"/>
            <a:ext cx="3833813" cy="289015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5EFDD98F-2E9E-76BF-43E8-5A14C0F7F498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222251" y="2537320"/>
            <a:ext cx="3828104" cy="665375"/>
          </a:xfrm>
        </p:spPr>
        <p:txBody>
          <a:bodyPr wrap="square" anchor="t">
            <a:spAutoFit/>
          </a:bodyPr>
          <a:lstStyle>
            <a:lvl1pPr marL="0" indent="0">
              <a:buNone/>
              <a:defRPr sz="2000" b="0" spc="-3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 Placeholder 14">
            <a:extLst>
              <a:ext uri="{FF2B5EF4-FFF2-40B4-BE49-F238E27FC236}">
                <a16:creationId xmlns:a16="http://schemas.microsoft.com/office/drawing/2014/main" id="{DE80CE33-E00C-9957-B442-3419C01A703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22251" y="6391410"/>
            <a:ext cx="3828104" cy="163378"/>
          </a:xfrm>
        </p:spPr>
        <p:txBody>
          <a:bodyPr wrap="square">
            <a:spAutoFit/>
          </a:bodyPr>
          <a:lstStyle>
            <a:lvl1pPr marL="0" indent="0">
              <a:lnSpc>
                <a:spcPct val="110000"/>
              </a:lnSpc>
              <a:spcBef>
                <a:spcPts val="225"/>
              </a:spcBef>
              <a:spcAft>
                <a:spcPts val="225"/>
              </a:spcAft>
              <a:buNone/>
              <a:defRPr sz="1000" spc="-20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Footnote: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F33A8F46-D516-E9E9-02E8-5777B87BB34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22251" y="1160585"/>
            <a:ext cx="3833812" cy="1073523"/>
          </a:xfrm>
        </p:spPr>
        <p:txBody>
          <a:bodyPr tIns="64800"/>
          <a:lstStyle>
            <a:lvl1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5000" spc="-60" baseline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3400" spc="-60" baseline="0">
                <a:solidFill>
                  <a:schemeClr val="tx1"/>
                </a:solidFill>
                <a:latin typeface="+mj-lt"/>
              </a:defRPr>
            </a:lvl2pPr>
            <a:lvl3pPr marL="0" indent="0">
              <a:lnSpc>
                <a:spcPct val="90000"/>
              </a:lnSpc>
              <a:buNone/>
              <a:defRPr sz="2900" spc="-10" baseline="0">
                <a:solidFill>
                  <a:schemeClr val="tx1"/>
                </a:solidFill>
                <a:latin typeface="+mj-lt"/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H2</a:t>
            </a:r>
          </a:p>
          <a:p>
            <a:pPr lvl="1"/>
            <a:r>
              <a:rPr lang="en-US" dirty="0"/>
              <a:t>H3</a:t>
            </a:r>
          </a:p>
          <a:p>
            <a:pPr lvl="2"/>
            <a:r>
              <a:rPr lang="en-US" dirty="0"/>
              <a:t>H4</a:t>
            </a:r>
          </a:p>
        </p:txBody>
      </p:sp>
    </p:spTree>
    <p:extLst>
      <p:ext uri="{BB962C8B-B14F-4D97-AF65-F5344CB8AC3E}">
        <p14:creationId xmlns:p14="http://schemas.microsoft.com/office/powerpoint/2010/main" val="134498116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70080C-2365-A4AD-E5A8-5C90B15EC3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2251" y="3340982"/>
            <a:ext cx="4830016" cy="32138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F934310-BF3D-8A57-BCBB-6BEE2BB112FF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222251" y="2061070"/>
            <a:ext cx="4830016" cy="326821"/>
          </a:xfrm>
        </p:spPr>
        <p:txBody>
          <a:bodyPr wrap="square" anchor="t">
            <a:spAutoFit/>
          </a:bodyPr>
          <a:lstStyle>
            <a:lvl1pPr marL="0" indent="0">
              <a:buNone/>
              <a:defRPr sz="2000" b="0" spc="-3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013572C-683E-9627-4500-7CED74AACF4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20FB79B-FE40-4B8D-8080-040DA819730A}" type="datetime1">
              <a:rPr lang="en-US" smtClean="0"/>
              <a:t>9/17/2026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2F26CC09-447E-68F7-B819-33F6B831F4E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Date 2025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775501A-769D-9A2E-51E3-B60F67AE397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086683-F536-42AB-ABBC-F4803DFE8DB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1AE390C8-5261-D5BC-C257-9288CDA0F22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22251" y="6391410"/>
            <a:ext cx="4830016" cy="163378"/>
          </a:xfrm>
        </p:spPr>
        <p:txBody>
          <a:bodyPr wrap="square">
            <a:spAutoFit/>
          </a:bodyPr>
          <a:lstStyle>
            <a:lvl1pPr marL="0" indent="0">
              <a:lnSpc>
                <a:spcPct val="110000"/>
              </a:lnSpc>
              <a:spcBef>
                <a:spcPts val="225"/>
              </a:spcBef>
              <a:spcAft>
                <a:spcPts val="225"/>
              </a:spcAft>
              <a:buNone/>
              <a:defRPr sz="1000" spc="-20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/>
              <a:t>Footnote: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F8B9A466-4EDF-4F58-8F1D-69965A9D1749}"/>
              </a:ext>
            </a:extLst>
          </p:cNvPr>
          <p:cNvSpPr/>
          <p:nvPr userDrawn="1"/>
        </p:nvSpPr>
        <p:spPr>
          <a:xfrm>
            <a:off x="5167313" y="685800"/>
            <a:ext cx="6801983" cy="5870575"/>
          </a:xfrm>
          <a:prstGeom prst="roundRect">
            <a:avLst>
              <a:gd name="adj" fmla="val 3319"/>
            </a:avLst>
          </a:prstGeom>
          <a:solidFill>
            <a:schemeClr val="bg1"/>
          </a:solidFill>
          <a:ln>
            <a:noFill/>
          </a:ln>
          <a:effectLst>
            <a:outerShdw blurRad="101600" sx="99000" sy="99000" algn="ctr" rotWithShape="0">
              <a:schemeClr val="tx1"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</a:pPr>
            <a:endParaRPr lang="en-US" sz="150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6ED51E4-712A-8618-10F5-A014D4473C37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5296467" y="819150"/>
            <a:ext cx="6543675" cy="55872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BEA6A1DF-0012-699C-66F7-44CBFC8CF7C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22250" y="685800"/>
            <a:ext cx="4830016" cy="1072058"/>
          </a:xfrm>
        </p:spPr>
        <p:txBody>
          <a:bodyPr tIns="64800"/>
          <a:lstStyle>
            <a:lvl1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5000" spc="-60" baseline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3400" spc="-60" baseline="0">
                <a:solidFill>
                  <a:schemeClr val="tx1"/>
                </a:solidFill>
                <a:latin typeface="+mj-lt"/>
              </a:defRPr>
            </a:lvl2pPr>
            <a:lvl3pPr marL="0" indent="0">
              <a:lnSpc>
                <a:spcPct val="90000"/>
              </a:lnSpc>
              <a:buNone/>
              <a:defRPr sz="2900" spc="-10" baseline="0">
                <a:solidFill>
                  <a:schemeClr val="tx1"/>
                </a:solidFill>
                <a:latin typeface="+mj-lt"/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H2</a:t>
            </a:r>
          </a:p>
          <a:p>
            <a:pPr lvl="1"/>
            <a:r>
              <a:rPr lang="en-US"/>
              <a:t>H3</a:t>
            </a:r>
          </a:p>
          <a:p>
            <a:pPr lvl="2"/>
            <a:r>
              <a:rPr lang="en-US"/>
              <a:t>H4</a:t>
            </a:r>
          </a:p>
        </p:txBody>
      </p:sp>
    </p:spTree>
    <p:extLst>
      <p:ext uri="{BB962C8B-B14F-4D97-AF65-F5344CB8AC3E}">
        <p14:creationId xmlns:p14="http://schemas.microsoft.com/office/powerpoint/2010/main" val="920611528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Preamble w colored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E324FAA-C011-D2CE-C4B3-686EC1F4AF5B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222251" y="2291558"/>
            <a:ext cx="11745911" cy="3949696"/>
          </a:xfrm>
          <a:prstGeom prst="roundRect">
            <a:avLst>
              <a:gd name="adj" fmla="val 5204"/>
            </a:avLst>
          </a:prstGeom>
          <a:solidFill>
            <a:schemeClr val="accent5"/>
          </a:solidFill>
        </p:spPr>
        <p:txBody>
          <a:bodyPr lIns="144000" tIns="504000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653F050F-51F8-6B30-6CCF-38404C26C0D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2250" y="685800"/>
            <a:ext cx="11745911" cy="601200"/>
          </a:xfrm>
        </p:spPr>
        <p:txBody>
          <a:bodyPr tIns="64800"/>
          <a:lstStyle>
            <a:lvl1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5000" spc="-60" baseline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3400" spc="-60" baseline="0">
                <a:solidFill>
                  <a:schemeClr val="tx1"/>
                </a:solidFill>
                <a:latin typeface="+mj-lt"/>
              </a:defRPr>
            </a:lvl2pPr>
            <a:lvl3pPr marL="0" indent="0">
              <a:lnSpc>
                <a:spcPct val="90000"/>
              </a:lnSpc>
              <a:buNone/>
              <a:defRPr sz="2900" spc="-10" baseline="0">
                <a:solidFill>
                  <a:schemeClr val="tx1"/>
                </a:solidFill>
                <a:latin typeface="+mj-lt"/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H2</a:t>
            </a:r>
          </a:p>
          <a:p>
            <a:pPr lvl="1"/>
            <a:r>
              <a:rPr lang="en-US"/>
              <a:t>H3</a:t>
            </a:r>
          </a:p>
          <a:p>
            <a:pPr lvl="2"/>
            <a:r>
              <a:rPr lang="en-US"/>
              <a:t>H4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F934310-BF3D-8A57-BCBB-6BEE2BB112FF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222250" y="1369414"/>
            <a:ext cx="9767887" cy="326821"/>
          </a:xfrm>
        </p:spPr>
        <p:txBody>
          <a:bodyPr wrap="square" anchor="t">
            <a:spAutoFit/>
          </a:bodyPr>
          <a:lstStyle>
            <a:lvl1pPr marL="0" indent="0">
              <a:buNone/>
              <a:defRPr sz="2000" b="0" spc="-3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013572C-683E-9627-4500-7CED74AACF4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A5BD2F43-239E-42BA-B8AA-6CA54B016E3C}" type="datetime1">
              <a:rPr lang="en-US" smtClean="0"/>
              <a:t>9/17/2026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2F26CC09-447E-68F7-B819-33F6B831F4E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Date 2025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775501A-769D-9A2E-51E3-B60F67AE397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086683-F536-42AB-ABBC-F4803DFE8DB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6EBD82FB-0A52-E184-691C-0856F5CCC2A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22251" y="6391410"/>
            <a:ext cx="4830016" cy="163378"/>
          </a:xfrm>
        </p:spPr>
        <p:txBody>
          <a:bodyPr wrap="square">
            <a:spAutoFit/>
          </a:bodyPr>
          <a:lstStyle>
            <a:lvl1pPr marL="0" indent="0">
              <a:lnSpc>
                <a:spcPct val="110000"/>
              </a:lnSpc>
              <a:spcBef>
                <a:spcPts val="225"/>
              </a:spcBef>
              <a:spcAft>
                <a:spcPts val="225"/>
              </a:spcAft>
              <a:buNone/>
              <a:defRPr sz="1000" spc="-20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/>
              <a:t>Footnote:</a:t>
            </a:r>
          </a:p>
        </p:txBody>
      </p:sp>
      <p:sp>
        <p:nvSpPr>
          <p:cNvPr id="17" name="Picture Placeholder 8">
            <a:extLst>
              <a:ext uri="{FF2B5EF4-FFF2-40B4-BE49-F238E27FC236}">
                <a16:creationId xmlns:a16="http://schemas.microsoft.com/office/drawing/2014/main" id="{1C805066-9C5A-FAD2-3499-1B7049229C8B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381000" y="2428875"/>
            <a:ext cx="368300" cy="322262"/>
          </a:xfrm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41592501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Preamble w two colored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E324FAA-C011-D2CE-C4B3-686EC1F4AF5B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222251" y="2291557"/>
            <a:ext cx="5811837" cy="3949699"/>
          </a:xfrm>
          <a:prstGeom prst="roundRect">
            <a:avLst>
              <a:gd name="adj" fmla="val 5204"/>
            </a:avLst>
          </a:prstGeom>
          <a:solidFill>
            <a:schemeClr val="accent5"/>
          </a:solidFill>
        </p:spPr>
        <p:txBody>
          <a:bodyPr lIns="144000" tIns="504000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653F050F-51F8-6B30-6CCF-38404C26C0D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2250" y="685800"/>
            <a:ext cx="11745911" cy="601200"/>
          </a:xfrm>
        </p:spPr>
        <p:txBody>
          <a:bodyPr tIns="64800"/>
          <a:lstStyle>
            <a:lvl1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5000" spc="-60" baseline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3400" spc="-60" baseline="0">
                <a:solidFill>
                  <a:schemeClr val="tx1"/>
                </a:solidFill>
                <a:latin typeface="+mj-lt"/>
              </a:defRPr>
            </a:lvl2pPr>
            <a:lvl3pPr marL="0" indent="0">
              <a:lnSpc>
                <a:spcPct val="90000"/>
              </a:lnSpc>
              <a:buNone/>
              <a:defRPr sz="2900" spc="-10" baseline="0">
                <a:solidFill>
                  <a:schemeClr val="tx1"/>
                </a:solidFill>
                <a:latin typeface="+mj-lt"/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H2</a:t>
            </a:r>
          </a:p>
          <a:p>
            <a:pPr lvl="1"/>
            <a:r>
              <a:rPr lang="en-US"/>
              <a:t>H3</a:t>
            </a:r>
          </a:p>
          <a:p>
            <a:pPr lvl="2"/>
            <a:r>
              <a:rPr lang="en-US"/>
              <a:t>H4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F934310-BF3D-8A57-BCBB-6BEE2BB112FF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222250" y="1369414"/>
            <a:ext cx="9767887" cy="326821"/>
          </a:xfrm>
        </p:spPr>
        <p:txBody>
          <a:bodyPr wrap="square" anchor="t">
            <a:spAutoFit/>
          </a:bodyPr>
          <a:lstStyle>
            <a:lvl1pPr marL="0" indent="0">
              <a:buNone/>
              <a:defRPr sz="2000" b="0" spc="-3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013572C-683E-9627-4500-7CED74AACF4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74E85AD-74EC-4299-A3CA-1EA91770AEDB}" type="datetime1">
              <a:rPr lang="en-US" smtClean="0"/>
              <a:t>9/17/2026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2F26CC09-447E-68F7-B819-33F6B831F4E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Date 2025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775501A-769D-9A2E-51E3-B60F67AE397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086683-F536-42AB-ABBC-F4803DFE8DB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6EBD82FB-0A52-E184-691C-0856F5CCC2A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22251" y="6391410"/>
            <a:ext cx="4830016" cy="163378"/>
          </a:xfrm>
        </p:spPr>
        <p:txBody>
          <a:bodyPr wrap="square">
            <a:spAutoFit/>
          </a:bodyPr>
          <a:lstStyle>
            <a:lvl1pPr marL="0" indent="0">
              <a:lnSpc>
                <a:spcPct val="110000"/>
              </a:lnSpc>
              <a:spcBef>
                <a:spcPts val="225"/>
              </a:spcBef>
              <a:spcAft>
                <a:spcPts val="225"/>
              </a:spcAft>
              <a:buNone/>
              <a:defRPr sz="1000" spc="-20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/>
              <a:t>Footnote: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9F3BC326-C8A1-C840-DC4E-9956F188788D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6156324" y="2291557"/>
            <a:ext cx="5811837" cy="3949699"/>
          </a:xfrm>
          <a:prstGeom prst="roundRect">
            <a:avLst>
              <a:gd name="adj" fmla="val 5204"/>
            </a:avLst>
          </a:prstGeom>
          <a:solidFill>
            <a:schemeClr val="accent5"/>
          </a:solidFill>
        </p:spPr>
        <p:txBody>
          <a:bodyPr lIns="144000" tIns="504000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ABC13DE-18CC-4E45-38BC-70847527AA45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6312694" y="2428875"/>
            <a:ext cx="368300" cy="322262"/>
          </a:xfrm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2" name="Picture Placeholder 8">
            <a:extLst>
              <a:ext uri="{FF2B5EF4-FFF2-40B4-BE49-F238E27FC236}">
                <a16:creationId xmlns:a16="http://schemas.microsoft.com/office/drawing/2014/main" id="{8A187563-6C78-44B6-CBEC-7BA3C147AF33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381000" y="2428875"/>
            <a:ext cx="368300" cy="322262"/>
          </a:xfrm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11770648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Preamble w three colored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E324FAA-C011-D2CE-C4B3-686EC1F4AF5B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222252" y="2291557"/>
            <a:ext cx="3833812" cy="3949699"/>
          </a:xfrm>
          <a:prstGeom prst="roundRect">
            <a:avLst>
              <a:gd name="adj" fmla="val 5204"/>
            </a:avLst>
          </a:prstGeom>
          <a:solidFill>
            <a:schemeClr val="accent5"/>
          </a:solidFill>
        </p:spPr>
        <p:txBody>
          <a:bodyPr lIns="144000" tIns="504000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653F050F-51F8-6B30-6CCF-38404C26C0D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2250" y="685800"/>
            <a:ext cx="11745911" cy="601200"/>
          </a:xfrm>
        </p:spPr>
        <p:txBody>
          <a:bodyPr tIns="64800"/>
          <a:lstStyle>
            <a:lvl1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5000" spc="-60" baseline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3400" spc="-60" baseline="0">
                <a:solidFill>
                  <a:schemeClr val="tx1"/>
                </a:solidFill>
                <a:latin typeface="+mj-lt"/>
              </a:defRPr>
            </a:lvl2pPr>
            <a:lvl3pPr marL="0" indent="0">
              <a:lnSpc>
                <a:spcPct val="90000"/>
              </a:lnSpc>
              <a:buNone/>
              <a:defRPr sz="2900" spc="-10" baseline="0">
                <a:solidFill>
                  <a:schemeClr val="tx1"/>
                </a:solidFill>
                <a:latin typeface="+mj-lt"/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H2</a:t>
            </a:r>
          </a:p>
          <a:p>
            <a:pPr lvl="1"/>
            <a:r>
              <a:rPr lang="en-US"/>
              <a:t>H3</a:t>
            </a:r>
          </a:p>
          <a:p>
            <a:pPr lvl="2"/>
            <a:r>
              <a:rPr lang="en-US"/>
              <a:t>H4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F934310-BF3D-8A57-BCBB-6BEE2BB112FF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222250" y="1369414"/>
            <a:ext cx="9767887" cy="326821"/>
          </a:xfrm>
        </p:spPr>
        <p:txBody>
          <a:bodyPr wrap="square" anchor="t">
            <a:spAutoFit/>
          </a:bodyPr>
          <a:lstStyle>
            <a:lvl1pPr marL="0" indent="0">
              <a:buNone/>
              <a:defRPr sz="2000" b="0" spc="-3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013572C-683E-9627-4500-7CED74AACF4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4A672E6-15CD-426D-9B9B-B5897D4E2C4E}" type="datetime1">
              <a:rPr lang="en-US" smtClean="0"/>
              <a:t>9/17/2026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2F26CC09-447E-68F7-B819-33F6B831F4E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Date 2025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775501A-769D-9A2E-51E3-B60F67AE397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086683-F536-42AB-ABBC-F4803DFE8DB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6EBD82FB-0A52-E184-691C-0856F5CCC2A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22251" y="6391410"/>
            <a:ext cx="4830016" cy="163378"/>
          </a:xfrm>
        </p:spPr>
        <p:txBody>
          <a:bodyPr wrap="square">
            <a:spAutoFit/>
          </a:bodyPr>
          <a:lstStyle>
            <a:lvl1pPr marL="0" indent="0">
              <a:lnSpc>
                <a:spcPct val="110000"/>
              </a:lnSpc>
              <a:spcBef>
                <a:spcPts val="225"/>
              </a:spcBef>
              <a:spcAft>
                <a:spcPts val="225"/>
              </a:spcAft>
              <a:buNone/>
              <a:defRPr sz="1000" spc="-20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/>
              <a:t>Footnote: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9F3BC326-C8A1-C840-DC4E-9956F188788D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4179094" y="2291557"/>
            <a:ext cx="3833812" cy="3949699"/>
          </a:xfrm>
          <a:prstGeom prst="roundRect">
            <a:avLst>
              <a:gd name="adj" fmla="val 5204"/>
            </a:avLst>
          </a:prstGeom>
          <a:solidFill>
            <a:schemeClr val="accent5"/>
          </a:solidFill>
        </p:spPr>
        <p:txBody>
          <a:bodyPr lIns="144000" tIns="504000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ABC13DE-18CC-4E45-38BC-70847527AA45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4332288" y="2428875"/>
            <a:ext cx="368300" cy="322262"/>
          </a:xfrm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F157CC49-8229-93C8-DBE1-6A97D76D842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8134349" y="2291557"/>
            <a:ext cx="3833812" cy="3949699"/>
          </a:xfrm>
          <a:prstGeom prst="roundRect">
            <a:avLst>
              <a:gd name="adj" fmla="val 5204"/>
            </a:avLst>
          </a:prstGeom>
          <a:solidFill>
            <a:schemeClr val="accent5"/>
          </a:solidFill>
        </p:spPr>
        <p:txBody>
          <a:bodyPr lIns="144000" tIns="504000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773F488D-E25C-C4E0-1F9D-E5ECF4B85F48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8288336" y="2428875"/>
            <a:ext cx="368300" cy="322262"/>
          </a:xfrm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5A043DAD-F920-0793-3EDA-3590DD8DAEDC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381000" y="2428875"/>
            <a:ext cx="368300" cy="322262"/>
          </a:xfrm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40015839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Preamble w four colored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E324FAA-C011-D2CE-C4B3-686EC1F4AF5B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222252" y="2291557"/>
            <a:ext cx="2844798" cy="3949699"/>
          </a:xfrm>
          <a:prstGeom prst="roundRect">
            <a:avLst>
              <a:gd name="adj" fmla="val 6460"/>
            </a:avLst>
          </a:prstGeom>
          <a:solidFill>
            <a:schemeClr val="accent5"/>
          </a:solidFill>
        </p:spPr>
        <p:txBody>
          <a:bodyPr lIns="144000" tIns="504000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653F050F-51F8-6B30-6CCF-38404C26C0D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2250" y="685800"/>
            <a:ext cx="11745911" cy="601200"/>
          </a:xfrm>
        </p:spPr>
        <p:txBody>
          <a:bodyPr tIns="64800"/>
          <a:lstStyle>
            <a:lvl1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5000" spc="-60" baseline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3400" spc="-60" baseline="0">
                <a:solidFill>
                  <a:schemeClr val="tx1"/>
                </a:solidFill>
                <a:latin typeface="+mj-lt"/>
              </a:defRPr>
            </a:lvl2pPr>
            <a:lvl3pPr marL="0" indent="0">
              <a:lnSpc>
                <a:spcPct val="90000"/>
              </a:lnSpc>
              <a:buNone/>
              <a:defRPr sz="2900" spc="-10" baseline="0">
                <a:solidFill>
                  <a:schemeClr val="tx1"/>
                </a:solidFill>
                <a:latin typeface="+mj-lt"/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H2</a:t>
            </a:r>
          </a:p>
          <a:p>
            <a:pPr lvl="1"/>
            <a:r>
              <a:rPr lang="en-US"/>
              <a:t>H3</a:t>
            </a:r>
          </a:p>
          <a:p>
            <a:pPr lvl="2"/>
            <a:r>
              <a:rPr lang="en-US"/>
              <a:t>H4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F934310-BF3D-8A57-BCBB-6BEE2BB112FF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222250" y="1369414"/>
            <a:ext cx="9767887" cy="326821"/>
          </a:xfrm>
        </p:spPr>
        <p:txBody>
          <a:bodyPr wrap="square" anchor="t">
            <a:spAutoFit/>
          </a:bodyPr>
          <a:lstStyle>
            <a:lvl1pPr marL="0" indent="0">
              <a:buNone/>
              <a:defRPr sz="2000" b="0" spc="-3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013572C-683E-9627-4500-7CED74AACF4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FB77833-C219-4220-A356-E97C427964A4}" type="datetime1">
              <a:rPr lang="en-US" smtClean="0"/>
              <a:t>9/17/2026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2F26CC09-447E-68F7-B819-33F6B831F4E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Date 2025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775501A-769D-9A2E-51E3-B60F67AE397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086683-F536-42AB-ABBC-F4803DFE8DB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6EBD82FB-0A52-E184-691C-0856F5CCC2A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22251" y="6391410"/>
            <a:ext cx="4830016" cy="163378"/>
          </a:xfrm>
        </p:spPr>
        <p:txBody>
          <a:bodyPr wrap="square">
            <a:spAutoFit/>
          </a:bodyPr>
          <a:lstStyle>
            <a:lvl1pPr marL="0" indent="0">
              <a:lnSpc>
                <a:spcPct val="110000"/>
              </a:lnSpc>
              <a:spcBef>
                <a:spcPts val="225"/>
              </a:spcBef>
              <a:spcAft>
                <a:spcPts val="225"/>
              </a:spcAft>
              <a:buNone/>
              <a:defRPr sz="1000" spc="-20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/>
              <a:t>Footnote: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9F3BC326-C8A1-C840-DC4E-9956F188788D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189288" y="2291557"/>
            <a:ext cx="2844798" cy="3949699"/>
          </a:xfrm>
          <a:prstGeom prst="roundRect">
            <a:avLst>
              <a:gd name="adj" fmla="val 6292"/>
            </a:avLst>
          </a:prstGeom>
          <a:solidFill>
            <a:schemeClr val="accent5"/>
          </a:solidFill>
        </p:spPr>
        <p:txBody>
          <a:bodyPr lIns="144000" tIns="504000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ABC13DE-18CC-4E45-38BC-70847527AA45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3345657" y="2428875"/>
            <a:ext cx="368300" cy="322262"/>
          </a:xfrm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F157CC49-8229-93C8-DBE1-6A97D76D842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156327" y="2291557"/>
            <a:ext cx="2844798" cy="3949699"/>
          </a:xfrm>
          <a:prstGeom prst="roundRect">
            <a:avLst>
              <a:gd name="adj" fmla="val 6376"/>
            </a:avLst>
          </a:prstGeom>
          <a:solidFill>
            <a:schemeClr val="accent5"/>
          </a:solidFill>
        </p:spPr>
        <p:txBody>
          <a:bodyPr lIns="144000" tIns="504000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773F488D-E25C-C4E0-1F9D-E5ECF4B85F48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6312694" y="2428875"/>
            <a:ext cx="368300" cy="322262"/>
          </a:xfrm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70B89952-06AA-86B6-80D9-40779EB40FF6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9132817" y="2291557"/>
            <a:ext cx="2844798" cy="3949699"/>
          </a:xfrm>
          <a:prstGeom prst="roundRect">
            <a:avLst>
              <a:gd name="adj" fmla="val 6293"/>
            </a:avLst>
          </a:prstGeom>
          <a:solidFill>
            <a:schemeClr val="accent5"/>
          </a:solidFill>
        </p:spPr>
        <p:txBody>
          <a:bodyPr lIns="144000" tIns="504000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Picture Placeholder 8">
            <a:extLst>
              <a:ext uri="{FF2B5EF4-FFF2-40B4-BE49-F238E27FC236}">
                <a16:creationId xmlns:a16="http://schemas.microsoft.com/office/drawing/2014/main" id="{BD7C5F14-3814-C458-40F3-46F79381F91D}"/>
              </a:ext>
            </a:extLst>
          </p:cNvPr>
          <p:cNvSpPr>
            <a:spLocks noGrp="1"/>
          </p:cNvSpPr>
          <p:nvPr>
            <p:ph type="pic" sz="quarter" idx="35" hasCustomPrompt="1"/>
          </p:nvPr>
        </p:nvSpPr>
        <p:spPr>
          <a:xfrm>
            <a:off x="9289258" y="2428875"/>
            <a:ext cx="368300" cy="322262"/>
          </a:xfrm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BA60FA77-2437-DC7A-E700-EEDED5E05AAC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381000" y="2428875"/>
            <a:ext cx="368300" cy="322262"/>
          </a:xfrm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3054018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Preamble w five colored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E324FAA-C011-D2CE-C4B3-686EC1F4AF5B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222251" y="2291557"/>
            <a:ext cx="2244723" cy="3949699"/>
          </a:xfrm>
          <a:prstGeom prst="roundRect">
            <a:avLst>
              <a:gd name="adj" fmla="val 7839"/>
            </a:avLst>
          </a:prstGeom>
          <a:solidFill>
            <a:schemeClr val="accent5"/>
          </a:solidFill>
        </p:spPr>
        <p:txBody>
          <a:bodyPr lIns="144000" tIns="504000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653F050F-51F8-6B30-6CCF-38404C26C0D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2250" y="685800"/>
            <a:ext cx="11745911" cy="601200"/>
          </a:xfrm>
        </p:spPr>
        <p:txBody>
          <a:bodyPr tIns="64800"/>
          <a:lstStyle>
            <a:lvl1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5000" spc="-60" baseline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3400" spc="-60" baseline="0">
                <a:solidFill>
                  <a:schemeClr val="tx1"/>
                </a:solidFill>
                <a:latin typeface="+mj-lt"/>
              </a:defRPr>
            </a:lvl2pPr>
            <a:lvl3pPr marL="0" indent="0">
              <a:lnSpc>
                <a:spcPct val="90000"/>
              </a:lnSpc>
              <a:buNone/>
              <a:defRPr sz="2900" spc="-10" baseline="0">
                <a:solidFill>
                  <a:schemeClr val="tx1"/>
                </a:solidFill>
                <a:latin typeface="+mj-lt"/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H2</a:t>
            </a:r>
          </a:p>
          <a:p>
            <a:pPr lvl="1"/>
            <a:r>
              <a:rPr lang="en-US"/>
              <a:t>H3</a:t>
            </a:r>
          </a:p>
          <a:p>
            <a:pPr lvl="2"/>
            <a:r>
              <a:rPr lang="en-US"/>
              <a:t>H4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F934310-BF3D-8A57-BCBB-6BEE2BB112FF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222250" y="1369414"/>
            <a:ext cx="9767887" cy="326821"/>
          </a:xfrm>
        </p:spPr>
        <p:txBody>
          <a:bodyPr wrap="square" anchor="t">
            <a:spAutoFit/>
          </a:bodyPr>
          <a:lstStyle>
            <a:lvl1pPr marL="0" indent="0">
              <a:buNone/>
              <a:defRPr sz="2000" b="0" spc="-3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013572C-683E-9627-4500-7CED74AACF4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F0752842-FC36-4E4F-8640-303BD5525CD5}" type="datetime1">
              <a:rPr lang="en-US" smtClean="0"/>
              <a:t>9/17/2026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2F26CC09-447E-68F7-B819-33F6B831F4E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Date 2025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775501A-769D-9A2E-51E3-B60F67AE397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086683-F536-42AB-ABBC-F4803DFE8DB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6EBD82FB-0A52-E184-691C-0856F5CCC2A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22251" y="6391410"/>
            <a:ext cx="4830016" cy="163378"/>
          </a:xfrm>
        </p:spPr>
        <p:txBody>
          <a:bodyPr wrap="square">
            <a:spAutoFit/>
          </a:bodyPr>
          <a:lstStyle>
            <a:lvl1pPr marL="0" indent="0">
              <a:lnSpc>
                <a:spcPct val="110000"/>
              </a:lnSpc>
              <a:spcBef>
                <a:spcPts val="225"/>
              </a:spcBef>
              <a:spcAft>
                <a:spcPts val="225"/>
              </a:spcAft>
              <a:buNone/>
              <a:defRPr sz="1000" spc="-20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/>
              <a:t>Footnote: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9F3BC326-C8A1-C840-DC4E-9956F188788D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2596339" y="2291557"/>
            <a:ext cx="2244723" cy="3949699"/>
          </a:xfrm>
          <a:prstGeom prst="roundRect">
            <a:avLst>
              <a:gd name="adj" fmla="val 7777"/>
            </a:avLst>
          </a:prstGeom>
          <a:solidFill>
            <a:schemeClr val="accent5"/>
          </a:solidFill>
        </p:spPr>
        <p:txBody>
          <a:bodyPr lIns="144000" tIns="504000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ABC13DE-18CC-4E45-38BC-70847527AA45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2754313" y="2428875"/>
            <a:ext cx="368300" cy="322262"/>
          </a:xfrm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F157CC49-8229-93C8-DBE1-6A97D76D842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970427" y="2291557"/>
            <a:ext cx="2244723" cy="3949699"/>
          </a:xfrm>
          <a:prstGeom prst="roundRect">
            <a:avLst>
              <a:gd name="adj" fmla="val 7755"/>
            </a:avLst>
          </a:prstGeom>
          <a:solidFill>
            <a:schemeClr val="accent5"/>
          </a:solidFill>
        </p:spPr>
        <p:txBody>
          <a:bodyPr lIns="144000" tIns="504000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773F488D-E25C-C4E0-1F9D-E5ECF4B85F48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5129213" y="2428875"/>
            <a:ext cx="368300" cy="322262"/>
          </a:xfrm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70B89952-06AA-86B6-80D9-40779EB40FF6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7344515" y="2291557"/>
            <a:ext cx="2244723" cy="3949699"/>
          </a:xfrm>
          <a:prstGeom prst="roundRect">
            <a:avLst>
              <a:gd name="adj" fmla="val 7778"/>
            </a:avLst>
          </a:prstGeom>
          <a:solidFill>
            <a:schemeClr val="accent5"/>
          </a:solidFill>
        </p:spPr>
        <p:txBody>
          <a:bodyPr lIns="144000" tIns="504000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Picture Placeholder 8">
            <a:extLst>
              <a:ext uri="{FF2B5EF4-FFF2-40B4-BE49-F238E27FC236}">
                <a16:creationId xmlns:a16="http://schemas.microsoft.com/office/drawing/2014/main" id="{BD7C5F14-3814-C458-40F3-46F79381F91D}"/>
              </a:ext>
            </a:extLst>
          </p:cNvPr>
          <p:cNvSpPr>
            <a:spLocks noGrp="1"/>
          </p:cNvSpPr>
          <p:nvPr>
            <p:ph type="pic" sz="quarter" idx="35" hasCustomPrompt="1"/>
          </p:nvPr>
        </p:nvSpPr>
        <p:spPr>
          <a:xfrm>
            <a:off x="7502525" y="2428875"/>
            <a:ext cx="368300" cy="322262"/>
          </a:xfrm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B53BC3F7-647F-2B0C-1430-9501CEDFD6FB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9718604" y="2291557"/>
            <a:ext cx="2244723" cy="3949699"/>
          </a:xfrm>
          <a:prstGeom prst="roundRect">
            <a:avLst>
              <a:gd name="adj" fmla="val 7778"/>
            </a:avLst>
          </a:prstGeom>
          <a:solidFill>
            <a:schemeClr val="accent5"/>
          </a:solidFill>
        </p:spPr>
        <p:txBody>
          <a:bodyPr lIns="144000" tIns="504000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" name="Picture Placeholder 8">
            <a:extLst>
              <a:ext uri="{FF2B5EF4-FFF2-40B4-BE49-F238E27FC236}">
                <a16:creationId xmlns:a16="http://schemas.microsoft.com/office/drawing/2014/main" id="{C1B8C500-6E42-26A0-F089-8F7D71F2C31F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>
          <a:xfrm>
            <a:off x="9877425" y="2428875"/>
            <a:ext cx="368300" cy="322262"/>
          </a:xfrm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5C1C40E7-498D-AB2A-267A-5E43D3E87CF5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381000" y="2428875"/>
            <a:ext cx="368300" cy="322262"/>
          </a:xfrm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63577363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Preamble w six colored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E324FAA-C011-D2CE-C4B3-686EC1F4AF5B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222251" y="2291558"/>
            <a:ext cx="1855787" cy="3949698"/>
          </a:xfrm>
          <a:prstGeom prst="roundRect">
            <a:avLst>
              <a:gd name="adj" fmla="val 9635"/>
            </a:avLst>
          </a:prstGeom>
          <a:solidFill>
            <a:schemeClr val="accent5"/>
          </a:solidFill>
        </p:spPr>
        <p:txBody>
          <a:bodyPr lIns="144000" tIns="504000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653F050F-51F8-6B30-6CCF-38404C26C0D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2250" y="685800"/>
            <a:ext cx="11745911" cy="601200"/>
          </a:xfrm>
        </p:spPr>
        <p:txBody>
          <a:bodyPr tIns="64800"/>
          <a:lstStyle>
            <a:lvl1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5000" spc="-60" baseline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3400" spc="-60" baseline="0">
                <a:solidFill>
                  <a:schemeClr val="tx1"/>
                </a:solidFill>
                <a:latin typeface="+mj-lt"/>
              </a:defRPr>
            </a:lvl2pPr>
            <a:lvl3pPr marL="0" indent="0">
              <a:lnSpc>
                <a:spcPct val="90000"/>
              </a:lnSpc>
              <a:buNone/>
              <a:defRPr sz="2900" spc="-10" baseline="0">
                <a:solidFill>
                  <a:schemeClr val="tx1"/>
                </a:solidFill>
                <a:latin typeface="+mj-lt"/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H2</a:t>
            </a:r>
          </a:p>
          <a:p>
            <a:pPr lvl="1"/>
            <a:r>
              <a:rPr lang="en-US"/>
              <a:t>H3</a:t>
            </a:r>
          </a:p>
          <a:p>
            <a:pPr lvl="2"/>
            <a:r>
              <a:rPr lang="en-US"/>
              <a:t>H4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F934310-BF3D-8A57-BCBB-6BEE2BB112FF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222250" y="1369414"/>
            <a:ext cx="9767887" cy="326821"/>
          </a:xfrm>
        </p:spPr>
        <p:txBody>
          <a:bodyPr wrap="square" anchor="t">
            <a:spAutoFit/>
          </a:bodyPr>
          <a:lstStyle>
            <a:lvl1pPr marL="0" indent="0">
              <a:buNone/>
              <a:defRPr sz="2000" b="0" spc="-3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013572C-683E-9627-4500-7CED74AACF4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A894130-B879-4792-B23D-C128D1B0FEB2}" type="datetime1">
              <a:rPr lang="en-US" smtClean="0"/>
              <a:t>9/17/2026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2F26CC09-447E-68F7-B819-33F6B831F4E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Date 2025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775501A-769D-9A2E-51E3-B60F67AE397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086683-F536-42AB-ABBC-F4803DFE8DB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6EBD82FB-0A52-E184-691C-0856F5CCC2A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22251" y="6391410"/>
            <a:ext cx="4830016" cy="163378"/>
          </a:xfrm>
        </p:spPr>
        <p:txBody>
          <a:bodyPr wrap="square">
            <a:spAutoFit/>
          </a:bodyPr>
          <a:lstStyle>
            <a:lvl1pPr marL="0" indent="0">
              <a:lnSpc>
                <a:spcPct val="110000"/>
              </a:lnSpc>
              <a:spcBef>
                <a:spcPts val="225"/>
              </a:spcBef>
              <a:spcAft>
                <a:spcPts val="225"/>
              </a:spcAft>
              <a:buNone/>
              <a:defRPr sz="1000" spc="-20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/>
              <a:t>Footnote: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9F3BC326-C8A1-C840-DC4E-9956F188788D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2200276" y="2291558"/>
            <a:ext cx="1855787" cy="3949698"/>
          </a:xfrm>
          <a:prstGeom prst="roundRect">
            <a:avLst>
              <a:gd name="adj" fmla="val 9573"/>
            </a:avLst>
          </a:prstGeom>
          <a:solidFill>
            <a:schemeClr val="accent5"/>
          </a:solidFill>
        </p:spPr>
        <p:txBody>
          <a:bodyPr lIns="144000" tIns="504000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ABC13DE-18CC-4E45-38BC-70847527AA45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2351881" y="2428876"/>
            <a:ext cx="368300" cy="322262"/>
          </a:xfrm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F157CC49-8229-93C8-DBE1-6A97D76D842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178301" y="2291558"/>
            <a:ext cx="1855787" cy="3949698"/>
          </a:xfrm>
          <a:prstGeom prst="roundRect">
            <a:avLst>
              <a:gd name="adj" fmla="val 9423"/>
            </a:avLst>
          </a:prstGeom>
          <a:solidFill>
            <a:schemeClr val="accent5"/>
          </a:solidFill>
        </p:spPr>
        <p:txBody>
          <a:bodyPr lIns="144000" tIns="504000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773F488D-E25C-C4E0-1F9D-E5ECF4B85F48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4329906" y="2428876"/>
            <a:ext cx="368300" cy="322262"/>
          </a:xfrm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70B89952-06AA-86B6-80D9-40779EB40FF6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156326" y="2291558"/>
            <a:ext cx="1855787" cy="3949698"/>
          </a:xfrm>
          <a:prstGeom prst="roundRect">
            <a:avLst>
              <a:gd name="adj" fmla="val 9446"/>
            </a:avLst>
          </a:prstGeom>
          <a:solidFill>
            <a:schemeClr val="accent5"/>
          </a:solidFill>
        </p:spPr>
        <p:txBody>
          <a:bodyPr lIns="144000" tIns="504000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Picture Placeholder 8">
            <a:extLst>
              <a:ext uri="{FF2B5EF4-FFF2-40B4-BE49-F238E27FC236}">
                <a16:creationId xmlns:a16="http://schemas.microsoft.com/office/drawing/2014/main" id="{BD7C5F14-3814-C458-40F3-46F79381F91D}"/>
              </a:ext>
            </a:extLst>
          </p:cNvPr>
          <p:cNvSpPr>
            <a:spLocks noGrp="1"/>
          </p:cNvSpPr>
          <p:nvPr>
            <p:ph type="pic" sz="quarter" idx="35" hasCustomPrompt="1"/>
          </p:nvPr>
        </p:nvSpPr>
        <p:spPr>
          <a:xfrm>
            <a:off x="6307931" y="2428876"/>
            <a:ext cx="368300" cy="322262"/>
          </a:xfrm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B53BC3F7-647F-2B0C-1430-9501CEDFD6FB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8134351" y="2291558"/>
            <a:ext cx="1855787" cy="3949698"/>
          </a:xfrm>
          <a:prstGeom prst="roundRect">
            <a:avLst>
              <a:gd name="adj" fmla="val 9574"/>
            </a:avLst>
          </a:prstGeom>
          <a:solidFill>
            <a:schemeClr val="accent5"/>
          </a:solidFill>
        </p:spPr>
        <p:txBody>
          <a:bodyPr lIns="144000" tIns="504000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" name="Picture Placeholder 8">
            <a:extLst>
              <a:ext uri="{FF2B5EF4-FFF2-40B4-BE49-F238E27FC236}">
                <a16:creationId xmlns:a16="http://schemas.microsoft.com/office/drawing/2014/main" id="{C1B8C500-6E42-26A0-F089-8F7D71F2C31F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>
          <a:xfrm>
            <a:off x="8285956" y="2428876"/>
            <a:ext cx="368300" cy="322262"/>
          </a:xfrm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1FF6CCF0-D386-F814-6C6B-6B6F7C9F067D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10112374" y="2291558"/>
            <a:ext cx="1855787" cy="3949698"/>
          </a:xfrm>
          <a:prstGeom prst="roundRect">
            <a:avLst>
              <a:gd name="adj" fmla="val 9446"/>
            </a:avLst>
          </a:prstGeom>
          <a:solidFill>
            <a:schemeClr val="accent5"/>
          </a:solidFill>
        </p:spPr>
        <p:txBody>
          <a:bodyPr lIns="144000" tIns="504000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1" name="Picture Placeholder 8">
            <a:extLst>
              <a:ext uri="{FF2B5EF4-FFF2-40B4-BE49-F238E27FC236}">
                <a16:creationId xmlns:a16="http://schemas.microsoft.com/office/drawing/2014/main" id="{083BF74C-3F70-8B7D-301B-2B7E4E99B208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10263981" y="2428876"/>
            <a:ext cx="368300" cy="322262"/>
          </a:xfrm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205F3F93-915F-9EED-D042-42C71CD36486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381000" y="2428875"/>
            <a:ext cx="368300" cy="322262"/>
          </a:xfrm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21499390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free spa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2B439BE2-E138-1B77-9D13-011E23829F67}"/>
              </a:ext>
            </a:extLst>
          </p:cNvPr>
          <p:cNvSpPr/>
          <p:nvPr userDrawn="1"/>
        </p:nvSpPr>
        <p:spPr>
          <a:xfrm>
            <a:off x="222250" y="2224090"/>
            <a:ext cx="7789863" cy="4332284"/>
          </a:xfrm>
          <a:prstGeom prst="roundRect">
            <a:avLst>
              <a:gd name="adj" fmla="val 4334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10000"/>
              </a:lnSpc>
            </a:pPr>
            <a:endParaRPr lang="en-US" sz="150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013572C-683E-9627-4500-7CED74AACF4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06EF0A7-830F-4334-8027-73CC0EE12609}" type="datetime1">
              <a:rPr lang="en-US" smtClean="0"/>
              <a:t>9/17/2026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2F26CC09-447E-68F7-B819-33F6B831F4E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Date 2025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775501A-769D-9A2E-51E3-B60F67AE397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086683-F536-42AB-ABBC-F4803DFE8DB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CE6165F3-3979-8925-A602-45520CEF892D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222251" y="1369414"/>
            <a:ext cx="11745912" cy="326821"/>
          </a:xfrm>
        </p:spPr>
        <p:txBody>
          <a:bodyPr wrap="square" anchor="t">
            <a:spAutoFit/>
          </a:bodyPr>
          <a:lstStyle>
            <a:lvl1pPr marL="0" indent="0">
              <a:buNone/>
              <a:defRPr sz="2000" b="0" spc="-3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7B8951E3-64A7-49FB-8FFD-DD82C1B3AA8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134350" y="2383255"/>
            <a:ext cx="3833339" cy="417311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1" name="Text Placeholder 14">
            <a:extLst>
              <a:ext uri="{FF2B5EF4-FFF2-40B4-BE49-F238E27FC236}">
                <a16:creationId xmlns:a16="http://schemas.microsoft.com/office/drawing/2014/main" id="{9A7AB662-920A-A9C4-1F57-E08C2E84B95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134530" y="6194560"/>
            <a:ext cx="3829647" cy="163378"/>
          </a:xfrm>
        </p:spPr>
        <p:txBody>
          <a:bodyPr wrap="square">
            <a:spAutoFit/>
          </a:bodyPr>
          <a:lstStyle>
            <a:lvl1pPr marL="0" indent="0">
              <a:lnSpc>
                <a:spcPct val="110000"/>
              </a:lnSpc>
              <a:spcBef>
                <a:spcPts val="225"/>
              </a:spcBef>
              <a:spcAft>
                <a:spcPts val="225"/>
              </a:spcAft>
              <a:buNone/>
              <a:defRPr sz="1000" spc="-20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/>
              <a:t>Footnote: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99C5C98E-2802-03CB-A002-B7F631A8EFF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2250" y="685800"/>
            <a:ext cx="11745911" cy="601200"/>
          </a:xfrm>
        </p:spPr>
        <p:txBody>
          <a:bodyPr tIns="64800"/>
          <a:lstStyle>
            <a:lvl1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5000" spc="-60" baseline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3400" spc="-60" baseline="0">
                <a:solidFill>
                  <a:schemeClr val="tx1"/>
                </a:solidFill>
                <a:latin typeface="+mj-lt"/>
              </a:defRPr>
            </a:lvl2pPr>
            <a:lvl3pPr marL="0" indent="0">
              <a:lnSpc>
                <a:spcPct val="90000"/>
              </a:lnSpc>
              <a:buNone/>
              <a:defRPr sz="2900" spc="-10" baseline="0">
                <a:solidFill>
                  <a:schemeClr val="tx1"/>
                </a:solidFill>
                <a:latin typeface="+mj-lt"/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H2</a:t>
            </a:r>
          </a:p>
          <a:p>
            <a:pPr lvl="1"/>
            <a:r>
              <a:rPr lang="en-US"/>
              <a:t>H3</a:t>
            </a:r>
          </a:p>
          <a:p>
            <a:pPr lvl="2"/>
            <a:r>
              <a:rPr lang="en-US"/>
              <a:t>H4</a:t>
            </a:r>
          </a:p>
        </p:txBody>
      </p:sp>
    </p:spTree>
    <p:extLst>
      <p:ext uri="{BB962C8B-B14F-4D97-AF65-F5344CB8AC3E}">
        <p14:creationId xmlns:p14="http://schemas.microsoft.com/office/powerpoint/2010/main" val="1035192638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0D1208CE-B00B-425D-7C94-B423519E0BCB}"/>
              </a:ext>
            </a:extLst>
          </p:cNvPr>
          <p:cNvSpPr/>
          <p:nvPr userDrawn="1"/>
        </p:nvSpPr>
        <p:spPr>
          <a:xfrm>
            <a:off x="222250" y="2224090"/>
            <a:ext cx="7789863" cy="4332285"/>
          </a:xfrm>
          <a:prstGeom prst="roundRect">
            <a:avLst>
              <a:gd name="adj" fmla="val 433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10000"/>
              </a:lnSpc>
            </a:pPr>
            <a:endParaRPr lang="en-US" sz="150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013572C-683E-9627-4500-7CED74AACF4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19EB789-BFCC-46C9-8416-3D75F8EF9AF2}" type="datetime1">
              <a:rPr lang="en-US" smtClean="0"/>
              <a:t>9/17/2026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2F26CC09-447E-68F7-B819-33F6B831F4E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Date 2025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775501A-769D-9A2E-51E3-B60F67AE397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086683-F536-42AB-ABBC-F4803DFE8DB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CE6165F3-3979-8925-A602-45520CEF892D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222251" y="1369414"/>
            <a:ext cx="11745912" cy="326821"/>
          </a:xfrm>
        </p:spPr>
        <p:txBody>
          <a:bodyPr wrap="square" anchor="t">
            <a:spAutoFit/>
          </a:bodyPr>
          <a:lstStyle>
            <a:lvl1pPr marL="0" indent="0">
              <a:buNone/>
              <a:defRPr sz="2000" b="0" spc="-3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7B8951E3-64A7-49FB-8FFD-DD82C1B3AA8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134350" y="2383255"/>
            <a:ext cx="3833339" cy="417311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1" name="Text Placeholder 14">
            <a:extLst>
              <a:ext uri="{FF2B5EF4-FFF2-40B4-BE49-F238E27FC236}">
                <a16:creationId xmlns:a16="http://schemas.microsoft.com/office/drawing/2014/main" id="{9A7AB662-920A-A9C4-1F57-E08C2E84B95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134530" y="6194559"/>
            <a:ext cx="3829647" cy="163378"/>
          </a:xfrm>
        </p:spPr>
        <p:txBody>
          <a:bodyPr wrap="square">
            <a:spAutoFit/>
          </a:bodyPr>
          <a:lstStyle>
            <a:lvl1pPr marL="0" indent="0">
              <a:lnSpc>
                <a:spcPct val="110000"/>
              </a:lnSpc>
              <a:spcBef>
                <a:spcPts val="225"/>
              </a:spcBef>
              <a:spcAft>
                <a:spcPts val="225"/>
              </a:spcAft>
              <a:buNone/>
              <a:defRPr sz="1000" spc="-20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/>
              <a:t>Footnote: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B9EA93A2-F59E-C84F-EBF3-55DD9B18FDB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2250" y="685800"/>
            <a:ext cx="11745911" cy="601200"/>
          </a:xfrm>
        </p:spPr>
        <p:txBody>
          <a:bodyPr tIns="64800"/>
          <a:lstStyle>
            <a:lvl1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5000" spc="-60" baseline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3400" spc="-60" baseline="0">
                <a:solidFill>
                  <a:schemeClr val="tx1"/>
                </a:solidFill>
                <a:latin typeface="+mj-lt"/>
              </a:defRPr>
            </a:lvl2pPr>
            <a:lvl3pPr marL="0" indent="0">
              <a:lnSpc>
                <a:spcPct val="90000"/>
              </a:lnSpc>
              <a:buNone/>
              <a:defRPr sz="2900" spc="-10" baseline="0">
                <a:solidFill>
                  <a:schemeClr val="tx1"/>
                </a:solidFill>
                <a:latin typeface="+mj-lt"/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H2</a:t>
            </a:r>
          </a:p>
          <a:p>
            <a:pPr lvl="1"/>
            <a:r>
              <a:rPr lang="en-US"/>
              <a:t>H3</a:t>
            </a:r>
          </a:p>
          <a:p>
            <a:pPr lvl="2"/>
            <a:r>
              <a:rPr lang="en-US"/>
              <a:t>H4</a:t>
            </a:r>
          </a:p>
        </p:txBody>
      </p:sp>
      <p:sp>
        <p:nvSpPr>
          <p:cNvPr id="47" name="Text Placeholder 63">
            <a:extLst>
              <a:ext uri="{FF2B5EF4-FFF2-40B4-BE49-F238E27FC236}">
                <a16:creationId xmlns:a16="http://schemas.microsoft.com/office/drawing/2014/main" id="{9E1F2834-C4DC-17F4-1A67-00590098A69D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4965454" y="4440077"/>
            <a:ext cx="0" cy="1526400"/>
          </a:xfrm>
          <a:custGeom>
            <a:avLst/>
            <a:gdLst>
              <a:gd name="connsiteX0" fmla="*/ 0 w 698500"/>
              <a:gd name="connsiteY0" fmla="*/ 0 h 1022350"/>
              <a:gd name="connsiteX1" fmla="*/ 698500 w 698500"/>
              <a:gd name="connsiteY1" fmla="*/ 0 h 1022350"/>
              <a:gd name="connsiteX2" fmla="*/ 698500 w 698500"/>
              <a:gd name="connsiteY2" fmla="*/ 1022350 h 1022350"/>
              <a:gd name="connsiteX3" fmla="*/ 0 w 698500"/>
              <a:gd name="connsiteY3" fmla="*/ 1022350 h 1022350"/>
              <a:gd name="connsiteX4" fmla="*/ 0 w 698500"/>
              <a:gd name="connsiteY4" fmla="*/ 0 h 1022350"/>
              <a:gd name="connsiteX0" fmla="*/ 0 w 698500"/>
              <a:gd name="connsiteY0" fmla="*/ 0 h 1022350"/>
              <a:gd name="connsiteX1" fmla="*/ 698500 w 698500"/>
              <a:gd name="connsiteY1" fmla="*/ 1022350 h 1022350"/>
              <a:gd name="connsiteX2" fmla="*/ 0 w 698500"/>
              <a:gd name="connsiteY2" fmla="*/ 1022350 h 1022350"/>
              <a:gd name="connsiteX3" fmla="*/ 0 w 698500"/>
              <a:gd name="connsiteY3" fmla="*/ 0 h 1022350"/>
              <a:gd name="connsiteX0" fmla="*/ 698500 w 789940"/>
              <a:gd name="connsiteY0" fmla="*/ 1022350 h 1113790"/>
              <a:gd name="connsiteX1" fmla="*/ 0 w 789940"/>
              <a:gd name="connsiteY1" fmla="*/ 1022350 h 1113790"/>
              <a:gd name="connsiteX2" fmla="*/ 0 w 789940"/>
              <a:gd name="connsiteY2" fmla="*/ 0 h 1113790"/>
              <a:gd name="connsiteX3" fmla="*/ 789940 w 789940"/>
              <a:gd name="connsiteY3" fmla="*/ 1113790 h 1113790"/>
              <a:gd name="connsiteX0" fmla="*/ 698500 w 698500"/>
              <a:gd name="connsiteY0" fmla="*/ 1022350 h 1022350"/>
              <a:gd name="connsiteX1" fmla="*/ 0 w 698500"/>
              <a:gd name="connsiteY1" fmla="*/ 1022350 h 1022350"/>
              <a:gd name="connsiteX2" fmla="*/ 0 w 698500"/>
              <a:gd name="connsiteY2" fmla="*/ 0 h 1022350"/>
              <a:gd name="connsiteX0" fmla="*/ 0 w 0"/>
              <a:gd name="connsiteY0" fmla="*/ 1022350 h 1022350"/>
              <a:gd name="connsiteX1" fmla="*/ 0 w 0"/>
              <a:gd name="connsiteY1" fmla="*/ 0 h 1022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1022350">
                <a:moveTo>
                  <a:pt x="0" y="1022350"/>
                </a:moveTo>
                <a:lnTo>
                  <a:pt x="0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48" name="Text Placeholder 63">
            <a:extLst>
              <a:ext uri="{FF2B5EF4-FFF2-40B4-BE49-F238E27FC236}">
                <a16:creationId xmlns:a16="http://schemas.microsoft.com/office/drawing/2014/main" id="{00A21FD1-BE81-EA84-24A6-345200B5FC1A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2863671" y="4440077"/>
            <a:ext cx="0" cy="1526400"/>
          </a:xfrm>
          <a:custGeom>
            <a:avLst/>
            <a:gdLst>
              <a:gd name="connsiteX0" fmla="*/ 0 w 698500"/>
              <a:gd name="connsiteY0" fmla="*/ 0 h 1022350"/>
              <a:gd name="connsiteX1" fmla="*/ 698500 w 698500"/>
              <a:gd name="connsiteY1" fmla="*/ 0 h 1022350"/>
              <a:gd name="connsiteX2" fmla="*/ 698500 w 698500"/>
              <a:gd name="connsiteY2" fmla="*/ 1022350 h 1022350"/>
              <a:gd name="connsiteX3" fmla="*/ 0 w 698500"/>
              <a:gd name="connsiteY3" fmla="*/ 1022350 h 1022350"/>
              <a:gd name="connsiteX4" fmla="*/ 0 w 698500"/>
              <a:gd name="connsiteY4" fmla="*/ 0 h 1022350"/>
              <a:gd name="connsiteX0" fmla="*/ 0 w 698500"/>
              <a:gd name="connsiteY0" fmla="*/ 0 h 1022350"/>
              <a:gd name="connsiteX1" fmla="*/ 698500 w 698500"/>
              <a:gd name="connsiteY1" fmla="*/ 1022350 h 1022350"/>
              <a:gd name="connsiteX2" fmla="*/ 0 w 698500"/>
              <a:gd name="connsiteY2" fmla="*/ 1022350 h 1022350"/>
              <a:gd name="connsiteX3" fmla="*/ 0 w 698500"/>
              <a:gd name="connsiteY3" fmla="*/ 0 h 1022350"/>
              <a:gd name="connsiteX0" fmla="*/ 698500 w 789940"/>
              <a:gd name="connsiteY0" fmla="*/ 1022350 h 1113790"/>
              <a:gd name="connsiteX1" fmla="*/ 0 w 789940"/>
              <a:gd name="connsiteY1" fmla="*/ 1022350 h 1113790"/>
              <a:gd name="connsiteX2" fmla="*/ 0 w 789940"/>
              <a:gd name="connsiteY2" fmla="*/ 0 h 1113790"/>
              <a:gd name="connsiteX3" fmla="*/ 789940 w 789940"/>
              <a:gd name="connsiteY3" fmla="*/ 1113790 h 1113790"/>
              <a:gd name="connsiteX0" fmla="*/ 698500 w 698500"/>
              <a:gd name="connsiteY0" fmla="*/ 1022350 h 1022350"/>
              <a:gd name="connsiteX1" fmla="*/ 0 w 698500"/>
              <a:gd name="connsiteY1" fmla="*/ 1022350 h 1022350"/>
              <a:gd name="connsiteX2" fmla="*/ 0 w 698500"/>
              <a:gd name="connsiteY2" fmla="*/ 0 h 1022350"/>
              <a:gd name="connsiteX0" fmla="*/ 0 w 0"/>
              <a:gd name="connsiteY0" fmla="*/ 1022350 h 1022350"/>
              <a:gd name="connsiteX1" fmla="*/ 0 w 0"/>
              <a:gd name="connsiteY1" fmla="*/ 0 h 1022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1022350">
                <a:moveTo>
                  <a:pt x="0" y="1022350"/>
                </a:moveTo>
                <a:lnTo>
                  <a:pt x="0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49" name="Text Placeholder 63">
            <a:extLst>
              <a:ext uri="{FF2B5EF4-FFF2-40B4-BE49-F238E27FC236}">
                <a16:creationId xmlns:a16="http://schemas.microsoft.com/office/drawing/2014/main" id="{EFF93E1C-E30E-74E9-13E9-B8F25CC37665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894555" y="2802364"/>
            <a:ext cx="0" cy="1490400"/>
          </a:xfrm>
          <a:custGeom>
            <a:avLst/>
            <a:gdLst>
              <a:gd name="connsiteX0" fmla="*/ 0 w 698500"/>
              <a:gd name="connsiteY0" fmla="*/ 0 h 1022350"/>
              <a:gd name="connsiteX1" fmla="*/ 698500 w 698500"/>
              <a:gd name="connsiteY1" fmla="*/ 0 h 1022350"/>
              <a:gd name="connsiteX2" fmla="*/ 698500 w 698500"/>
              <a:gd name="connsiteY2" fmla="*/ 1022350 h 1022350"/>
              <a:gd name="connsiteX3" fmla="*/ 0 w 698500"/>
              <a:gd name="connsiteY3" fmla="*/ 1022350 h 1022350"/>
              <a:gd name="connsiteX4" fmla="*/ 0 w 698500"/>
              <a:gd name="connsiteY4" fmla="*/ 0 h 1022350"/>
              <a:gd name="connsiteX0" fmla="*/ 0 w 698500"/>
              <a:gd name="connsiteY0" fmla="*/ 0 h 1022350"/>
              <a:gd name="connsiteX1" fmla="*/ 698500 w 698500"/>
              <a:gd name="connsiteY1" fmla="*/ 1022350 h 1022350"/>
              <a:gd name="connsiteX2" fmla="*/ 0 w 698500"/>
              <a:gd name="connsiteY2" fmla="*/ 1022350 h 1022350"/>
              <a:gd name="connsiteX3" fmla="*/ 0 w 698500"/>
              <a:gd name="connsiteY3" fmla="*/ 0 h 1022350"/>
              <a:gd name="connsiteX0" fmla="*/ 698500 w 789940"/>
              <a:gd name="connsiteY0" fmla="*/ 1022350 h 1113790"/>
              <a:gd name="connsiteX1" fmla="*/ 0 w 789940"/>
              <a:gd name="connsiteY1" fmla="*/ 1022350 h 1113790"/>
              <a:gd name="connsiteX2" fmla="*/ 0 w 789940"/>
              <a:gd name="connsiteY2" fmla="*/ 0 h 1113790"/>
              <a:gd name="connsiteX3" fmla="*/ 789940 w 789940"/>
              <a:gd name="connsiteY3" fmla="*/ 1113790 h 1113790"/>
              <a:gd name="connsiteX0" fmla="*/ 698500 w 698500"/>
              <a:gd name="connsiteY0" fmla="*/ 1022350 h 1022350"/>
              <a:gd name="connsiteX1" fmla="*/ 0 w 698500"/>
              <a:gd name="connsiteY1" fmla="*/ 1022350 h 1022350"/>
              <a:gd name="connsiteX2" fmla="*/ 0 w 698500"/>
              <a:gd name="connsiteY2" fmla="*/ 0 h 1022350"/>
              <a:gd name="connsiteX0" fmla="*/ 0 w 0"/>
              <a:gd name="connsiteY0" fmla="*/ 1022350 h 1022350"/>
              <a:gd name="connsiteX1" fmla="*/ 0 w 0"/>
              <a:gd name="connsiteY1" fmla="*/ 0 h 1022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1022350">
                <a:moveTo>
                  <a:pt x="0" y="1022350"/>
                </a:moveTo>
                <a:lnTo>
                  <a:pt x="0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50" name="Text Placeholder 63">
            <a:extLst>
              <a:ext uri="{FF2B5EF4-FFF2-40B4-BE49-F238E27FC236}">
                <a16:creationId xmlns:a16="http://schemas.microsoft.com/office/drawing/2014/main" id="{D1203F32-7076-18D8-F664-F4F7BD07A19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976238" y="2802364"/>
            <a:ext cx="0" cy="1490400"/>
          </a:xfrm>
          <a:custGeom>
            <a:avLst/>
            <a:gdLst>
              <a:gd name="connsiteX0" fmla="*/ 0 w 698500"/>
              <a:gd name="connsiteY0" fmla="*/ 0 h 1022350"/>
              <a:gd name="connsiteX1" fmla="*/ 698500 w 698500"/>
              <a:gd name="connsiteY1" fmla="*/ 0 h 1022350"/>
              <a:gd name="connsiteX2" fmla="*/ 698500 w 698500"/>
              <a:gd name="connsiteY2" fmla="*/ 1022350 h 1022350"/>
              <a:gd name="connsiteX3" fmla="*/ 0 w 698500"/>
              <a:gd name="connsiteY3" fmla="*/ 1022350 h 1022350"/>
              <a:gd name="connsiteX4" fmla="*/ 0 w 698500"/>
              <a:gd name="connsiteY4" fmla="*/ 0 h 1022350"/>
              <a:gd name="connsiteX0" fmla="*/ 0 w 698500"/>
              <a:gd name="connsiteY0" fmla="*/ 0 h 1022350"/>
              <a:gd name="connsiteX1" fmla="*/ 698500 w 698500"/>
              <a:gd name="connsiteY1" fmla="*/ 1022350 h 1022350"/>
              <a:gd name="connsiteX2" fmla="*/ 0 w 698500"/>
              <a:gd name="connsiteY2" fmla="*/ 1022350 h 1022350"/>
              <a:gd name="connsiteX3" fmla="*/ 0 w 698500"/>
              <a:gd name="connsiteY3" fmla="*/ 0 h 1022350"/>
              <a:gd name="connsiteX0" fmla="*/ 698500 w 789940"/>
              <a:gd name="connsiteY0" fmla="*/ 1022350 h 1113790"/>
              <a:gd name="connsiteX1" fmla="*/ 0 w 789940"/>
              <a:gd name="connsiteY1" fmla="*/ 1022350 h 1113790"/>
              <a:gd name="connsiteX2" fmla="*/ 0 w 789940"/>
              <a:gd name="connsiteY2" fmla="*/ 0 h 1113790"/>
              <a:gd name="connsiteX3" fmla="*/ 789940 w 789940"/>
              <a:gd name="connsiteY3" fmla="*/ 1113790 h 1113790"/>
              <a:gd name="connsiteX0" fmla="*/ 698500 w 698500"/>
              <a:gd name="connsiteY0" fmla="*/ 1022350 h 1022350"/>
              <a:gd name="connsiteX1" fmla="*/ 0 w 698500"/>
              <a:gd name="connsiteY1" fmla="*/ 1022350 h 1022350"/>
              <a:gd name="connsiteX2" fmla="*/ 0 w 698500"/>
              <a:gd name="connsiteY2" fmla="*/ 0 h 1022350"/>
              <a:gd name="connsiteX0" fmla="*/ 0 w 0"/>
              <a:gd name="connsiteY0" fmla="*/ 1022350 h 1022350"/>
              <a:gd name="connsiteX1" fmla="*/ 0 w 0"/>
              <a:gd name="connsiteY1" fmla="*/ 0 h 1022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1022350">
                <a:moveTo>
                  <a:pt x="0" y="1022350"/>
                </a:moveTo>
                <a:lnTo>
                  <a:pt x="0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51" name="Text Placeholder 73">
            <a:extLst>
              <a:ext uri="{FF2B5EF4-FFF2-40B4-BE49-F238E27FC236}">
                <a16:creationId xmlns:a16="http://schemas.microsoft.com/office/drawing/2014/main" id="{E4D921B4-AAA6-B8BB-7C09-C1D4C7342D1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300518" y="3308207"/>
            <a:ext cx="1353600" cy="908662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None/>
              <a:defRPr sz="2000">
                <a:solidFill>
                  <a:srgbClr val="000000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100"/>
              </a:spcBef>
              <a:spcAft>
                <a:spcPts val="163"/>
              </a:spcAft>
              <a:buNone/>
              <a:defRPr sz="1100" spc="-20">
                <a:solidFill>
                  <a:srgbClr val="000000"/>
                </a:solidFill>
              </a:defRPr>
            </a:lvl2pPr>
            <a:lvl3pPr marL="0" indent="0">
              <a:lnSpc>
                <a:spcPct val="120000"/>
              </a:lnSpc>
              <a:buFont typeface="Arial" panose="020B0604020202020204" pitchFamily="34" charset="0"/>
              <a:buNone/>
              <a:defRPr sz="800" spc="0">
                <a:solidFill>
                  <a:srgbClr val="000000"/>
                </a:solidFill>
              </a:defRPr>
            </a:lvl3pPr>
          </a:lstStyle>
          <a:p>
            <a:pPr lvl="0"/>
            <a:r>
              <a:rPr lang="en-US"/>
              <a:t>Year</a:t>
            </a:r>
          </a:p>
          <a:p>
            <a:pPr lvl="1"/>
            <a:r>
              <a:rPr lang="en-US"/>
              <a:t>Milestone</a:t>
            </a:r>
          </a:p>
          <a:p>
            <a:pPr lvl="2"/>
            <a:r>
              <a:rPr lang="en-US"/>
              <a:t>Body text</a:t>
            </a:r>
          </a:p>
        </p:txBody>
      </p:sp>
      <p:sp>
        <p:nvSpPr>
          <p:cNvPr id="52" name="Text Placeholder 63">
            <a:extLst>
              <a:ext uri="{FF2B5EF4-FFF2-40B4-BE49-F238E27FC236}">
                <a16:creationId xmlns:a16="http://schemas.microsoft.com/office/drawing/2014/main" id="{BA2E38A6-BBA1-B70C-6CA4-22C0F29C0D5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297497" y="2802364"/>
            <a:ext cx="0" cy="1490400"/>
          </a:xfrm>
          <a:custGeom>
            <a:avLst/>
            <a:gdLst>
              <a:gd name="connsiteX0" fmla="*/ 0 w 698500"/>
              <a:gd name="connsiteY0" fmla="*/ 0 h 1022350"/>
              <a:gd name="connsiteX1" fmla="*/ 698500 w 698500"/>
              <a:gd name="connsiteY1" fmla="*/ 0 h 1022350"/>
              <a:gd name="connsiteX2" fmla="*/ 698500 w 698500"/>
              <a:gd name="connsiteY2" fmla="*/ 1022350 h 1022350"/>
              <a:gd name="connsiteX3" fmla="*/ 0 w 698500"/>
              <a:gd name="connsiteY3" fmla="*/ 1022350 h 1022350"/>
              <a:gd name="connsiteX4" fmla="*/ 0 w 698500"/>
              <a:gd name="connsiteY4" fmla="*/ 0 h 1022350"/>
              <a:gd name="connsiteX0" fmla="*/ 0 w 698500"/>
              <a:gd name="connsiteY0" fmla="*/ 0 h 1022350"/>
              <a:gd name="connsiteX1" fmla="*/ 698500 w 698500"/>
              <a:gd name="connsiteY1" fmla="*/ 1022350 h 1022350"/>
              <a:gd name="connsiteX2" fmla="*/ 0 w 698500"/>
              <a:gd name="connsiteY2" fmla="*/ 1022350 h 1022350"/>
              <a:gd name="connsiteX3" fmla="*/ 0 w 698500"/>
              <a:gd name="connsiteY3" fmla="*/ 0 h 1022350"/>
              <a:gd name="connsiteX0" fmla="*/ 698500 w 789940"/>
              <a:gd name="connsiteY0" fmla="*/ 1022350 h 1113790"/>
              <a:gd name="connsiteX1" fmla="*/ 0 w 789940"/>
              <a:gd name="connsiteY1" fmla="*/ 1022350 h 1113790"/>
              <a:gd name="connsiteX2" fmla="*/ 0 w 789940"/>
              <a:gd name="connsiteY2" fmla="*/ 0 h 1113790"/>
              <a:gd name="connsiteX3" fmla="*/ 789940 w 789940"/>
              <a:gd name="connsiteY3" fmla="*/ 1113790 h 1113790"/>
              <a:gd name="connsiteX0" fmla="*/ 698500 w 698500"/>
              <a:gd name="connsiteY0" fmla="*/ 1022350 h 1022350"/>
              <a:gd name="connsiteX1" fmla="*/ 0 w 698500"/>
              <a:gd name="connsiteY1" fmla="*/ 1022350 h 1022350"/>
              <a:gd name="connsiteX2" fmla="*/ 0 w 698500"/>
              <a:gd name="connsiteY2" fmla="*/ 0 h 1022350"/>
              <a:gd name="connsiteX0" fmla="*/ 0 w 0"/>
              <a:gd name="connsiteY0" fmla="*/ 1022350 h 1022350"/>
              <a:gd name="connsiteX1" fmla="*/ 0 w 0"/>
              <a:gd name="connsiteY1" fmla="*/ 0 h 1022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1022350">
                <a:moveTo>
                  <a:pt x="0" y="1022350"/>
                </a:moveTo>
                <a:lnTo>
                  <a:pt x="0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53" name="Text Placeholder 65">
            <a:extLst>
              <a:ext uri="{FF2B5EF4-FFF2-40B4-BE49-F238E27FC236}">
                <a16:creationId xmlns:a16="http://schemas.microsoft.com/office/drawing/2014/main" id="{872FD5D4-95DA-C64C-8A90-BCBDC04FC5C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04748" y="4288750"/>
            <a:ext cx="185500" cy="185500"/>
          </a:xfrm>
          <a:custGeom>
            <a:avLst/>
            <a:gdLst>
              <a:gd name="connsiteX0" fmla="*/ 92750 w 185500"/>
              <a:gd name="connsiteY0" fmla="*/ 0 h 185500"/>
              <a:gd name="connsiteX1" fmla="*/ 185500 w 185500"/>
              <a:gd name="connsiteY1" fmla="*/ 92750 h 185500"/>
              <a:gd name="connsiteX2" fmla="*/ 92750 w 185500"/>
              <a:gd name="connsiteY2" fmla="*/ 185500 h 185500"/>
              <a:gd name="connsiteX3" fmla="*/ 0 w 185500"/>
              <a:gd name="connsiteY3" fmla="*/ 92750 h 185500"/>
              <a:gd name="connsiteX4" fmla="*/ 92750 w 185500"/>
              <a:gd name="connsiteY4" fmla="*/ 0 h 185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500" h="185500">
                <a:moveTo>
                  <a:pt x="92750" y="0"/>
                </a:moveTo>
                <a:cubicBezTo>
                  <a:pt x="143974" y="0"/>
                  <a:pt x="185500" y="41526"/>
                  <a:pt x="185500" y="92750"/>
                </a:cubicBezTo>
                <a:cubicBezTo>
                  <a:pt x="185500" y="143974"/>
                  <a:pt x="143974" y="185500"/>
                  <a:pt x="92750" y="185500"/>
                </a:cubicBezTo>
                <a:cubicBezTo>
                  <a:pt x="41526" y="185500"/>
                  <a:pt x="0" y="143974"/>
                  <a:pt x="0" y="92750"/>
                </a:cubicBezTo>
                <a:cubicBezTo>
                  <a:pt x="0" y="41526"/>
                  <a:pt x="41526" y="0"/>
                  <a:pt x="92750" y="0"/>
                </a:cubicBezTo>
                <a:close/>
              </a:path>
            </a:pathLst>
          </a:custGeom>
          <a:solidFill>
            <a:srgbClr val="000000"/>
          </a:solidFill>
          <a:ln w="19050">
            <a:noFill/>
          </a:ln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54" name="Text Placeholder 73">
            <a:extLst>
              <a:ext uri="{FF2B5EF4-FFF2-40B4-BE49-F238E27FC236}">
                <a16:creationId xmlns:a16="http://schemas.microsoft.com/office/drawing/2014/main" id="{C63173B4-D0BA-91A6-FE50-42F5403DD9E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986402" y="3308207"/>
            <a:ext cx="1353600" cy="908662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None/>
              <a:defRPr sz="2000">
                <a:solidFill>
                  <a:srgbClr val="000000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100"/>
              </a:spcBef>
              <a:spcAft>
                <a:spcPts val="163"/>
              </a:spcAft>
              <a:buNone/>
              <a:defRPr sz="1100" spc="-20">
                <a:solidFill>
                  <a:srgbClr val="000000"/>
                </a:solidFill>
              </a:defRPr>
            </a:lvl2pPr>
            <a:lvl3pPr marL="0" indent="0">
              <a:lnSpc>
                <a:spcPct val="120000"/>
              </a:lnSpc>
              <a:buFont typeface="Arial" panose="020B0604020202020204" pitchFamily="34" charset="0"/>
              <a:buNone/>
              <a:defRPr sz="800" spc="0">
                <a:solidFill>
                  <a:srgbClr val="000000"/>
                </a:solidFill>
              </a:defRPr>
            </a:lvl3pPr>
          </a:lstStyle>
          <a:p>
            <a:pPr lvl="0"/>
            <a:r>
              <a:rPr lang="en-US"/>
              <a:t>Year</a:t>
            </a:r>
          </a:p>
          <a:p>
            <a:pPr lvl="1"/>
            <a:r>
              <a:rPr lang="en-US"/>
              <a:t>Milestone</a:t>
            </a:r>
          </a:p>
          <a:p>
            <a:pPr lvl="2"/>
            <a:r>
              <a:rPr lang="en-US"/>
              <a:t>Body text</a:t>
            </a:r>
          </a:p>
        </p:txBody>
      </p:sp>
      <p:sp>
        <p:nvSpPr>
          <p:cNvPr id="55" name="Text Placeholder 86">
            <a:extLst>
              <a:ext uri="{FF2B5EF4-FFF2-40B4-BE49-F238E27FC236}">
                <a16:creationId xmlns:a16="http://schemas.microsoft.com/office/drawing/2014/main" id="{28852632-6341-E9D8-2B82-84BBB514CC2E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883489" y="4288750"/>
            <a:ext cx="185500" cy="185500"/>
          </a:xfrm>
          <a:custGeom>
            <a:avLst/>
            <a:gdLst>
              <a:gd name="connsiteX0" fmla="*/ 92750 w 185500"/>
              <a:gd name="connsiteY0" fmla="*/ 0 h 185500"/>
              <a:gd name="connsiteX1" fmla="*/ 185500 w 185500"/>
              <a:gd name="connsiteY1" fmla="*/ 92750 h 185500"/>
              <a:gd name="connsiteX2" fmla="*/ 92750 w 185500"/>
              <a:gd name="connsiteY2" fmla="*/ 185500 h 185500"/>
              <a:gd name="connsiteX3" fmla="*/ 0 w 185500"/>
              <a:gd name="connsiteY3" fmla="*/ 92750 h 185500"/>
              <a:gd name="connsiteX4" fmla="*/ 92750 w 185500"/>
              <a:gd name="connsiteY4" fmla="*/ 0 h 185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500" h="185500">
                <a:moveTo>
                  <a:pt x="92750" y="0"/>
                </a:moveTo>
                <a:cubicBezTo>
                  <a:pt x="143974" y="0"/>
                  <a:pt x="185500" y="41526"/>
                  <a:pt x="185500" y="92750"/>
                </a:cubicBezTo>
                <a:cubicBezTo>
                  <a:pt x="185500" y="143974"/>
                  <a:pt x="143974" y="185500"/>
                  <a:pt x="92750" y="185500"/>
                </a:cubicBezTo>
                <a:cubicBezTo>
                  <a:pt x="41526" y="185500"/>
                  <a:pt x="0" y="143974"/>
                  <a:pt x="0" y="92750"/>
                </a:cubicBezTo>
                <a:cubicBezTo>
                  <a:pt x="0" y="41526"/>
                  <a:pt x="41526" y="0"/>
                  <a:pt x="92750" y="0"/>
                </a:cubicBezTo>
                <a:close/>
              </a:path>
            </a:pathLst>
          </a:custGeom>
          <a:solidFill>
            <a:srgbClr val="000000"/>
          </a:solidFill>
          <a:ln w="19050">
            <a:noFill/>
          </a:ln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56" name="Text Placeholder 73">
            <a:extLst>
              <a:ext uri="{FF2B5EF4-FFF2-40B4-BE49-F238E27FC236}">
                <a16:creationId xmlns:a16="http://schemas.microsoft.com/office/drawing/2014/main" id="{1BF31770-BF9F-02CE-9FD0-3F9C8F31A17B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907100" y="3308207"/>
            <a:ext cx="1353600" cy="908662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None/>
              <a:defRPr sz="2000">
                <a:solidFill>
                  <a:srgbClr val="000000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100"/>
              </a:spcBef>
              <a:spcAft>
                <a:spcPts val="163"/>
              </a:spcAft>
              <a:buNone/>
              <a:defRPr sz="1100" spc="-20">
                <a:solidFill>
                  <a:srgbClr val="000000"/>
                </a:solidFill>
              </a:defRPr>
            </a:lvl2pPr>
            <a:lvl3pPr marL="0" indent="0">
              <a:lnSpc>
                <a:spcPct val="120000"/>
              </a:lnSpc>
              <a:buFont typeface="Arial" panose="020B0604020202020204" pitchFamily="34" charset="0"/>
              <a:buNone/>
              <a:defRPr sz="800" spc="0">
                <a:solidFill>
                  <a:srgbClr val="000000"/>
                </a:solidFill>
              </a:defRPr>
            </a:lvl3pPr>
          </a:lstStyle>
          <a:p>
            <a:pPr lvl="0"/>
            <a:r>
              <a:rPr lang="en-US"/>
              <a:t>Year</a:t>
            </a:r>
          </a:p>
          <a:p>
            <a:pPr lvl="1"/>
            <a:r>
              <a:rPr lang="en-US"/>
              <a:t>Milestone</a:t>
            </a:r>
          </a:p>
          <a:p>
            <a:pPr lvl="2"/>
            <a:r>
              <a:rPr lang="en-US"/>
              <a:t>Body text</a:t>
            </a:r>
          </a:p>
        </p:txBody>
      </p:sp>
      <p:sp>
        <p:nvSpPr>
          <p:cNvPr id="57" name="Text Placeholder 92">
            <a:extLst>
              <a:ext uri="{FF2B5EF4-FFF2-40B4-BE49-F238E27FC236}">
                <a16:creationId xmlns:a16="http://schemas.microsoft.com/office/drawing/2014/main" id="{41C34420-B3D3-AEE6-C08B-EB6187A8C70B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801806" y="4288750"/>
            <a:ext cx="185500" cy="185500"/>
          </a:xfrm>
          <a:custGeom>
            <a:avLst/>
            <a:gdLst>
              <a:gd name="connsiteX0" fmla="*/ 92750 w 185500"/>
              <a:gd name="connsiteY0" fmla="*/ 0 h 185500"/>
              <a:gd name="connsiteX1" fmla="*/ 185500 w 185500"/>
              <a:gd name="connsiteY1" fmla="*/ 92750 h 185500"/>
              <a:gd name="connsiteX2" fmla="*/ 92750 w 185500"/>
              <a:gd name="connsiteY2" fmla="*/ 185500 h 185500"/>
              <a:gd name="connsiteX3" fmla="*/ 0 w 185500"/>
              <a:gd name="connsiteY3" fmla="*/ 92750 h 185500"/>
              <a:gd name="connsiteX4" fmla="*/ 92750 w 185500"/>
              <a:gd name="connsiteY4" fmla="*/ 0 h 185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500" h="185500">
                <a:moveTo>
                  <a:pt x="92750" y="0"/>
                </a:moveTo>
                <a:cubicBezTo>
                  <a:pt x="143974" y="0"/>
                  <a:pt x="185500" y="41526"/>
                  <a:pt x="185500" y="92750"/>
                </a:cubicBezTo>
                <a:cubicBezTo>
                  <a:pt x="185500" y="143974"/>
                  <a:pt x="143974" y="185500"/>
                  <a:pt x="92750" y="185500"/>
                </a:cubicBezTo>
                <a:cubicBezTo>
                  <a:pt x="41526" y="185500"/>
                  <a:pt x="0" y="143974"/>
                  <a:pt x="0" y="92750"/>
                </a:cubicBezTo>
                <a:cubicBezTo>
                  <a:pt x="0" y="41526"/>
                  <a:pt x="41526" y="0"/>
                  <a:pt x="92750" y="0"/>
                </a:cubicBezTo>
                <a:close/>
              </a:path>
            </a:pathLst>
          </a:custGeom>
          <a:solidFill>
            <a:srgbClr val="000000"/>
          </a:solidFill>
          <a:ln w="19050">
            <a:noFill/>
          </a:ln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58" name="Text Placeholder 73">
            <a:extLst>
              <a:ext uri="{FF2B5EF4-FFF2-40B4-BE49-F238E27FC236}">
                <a16:creationId xmlns:a16="http://schemas.microsoft.com/office/drawing/2014/main" id="{6F7870F8-767C-7F0D-AEBE-5FE2B515F89F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98868" y="4640548"/>
            <a:ext cx="1353600" cy="88266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None/>
              <a:defRPr sz="2000">
                <a:solidFill>
                  <a:srgbClr val="000000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100"/>
              </a:spcBef>
              <a:spcAft>
                <a:spcPts val="163"/>
              </a:spcAft>
              <a:buNone/>
              <a:defRPr sz="1100" spc="-20">
                <a:solidFill>
                  <a:srgbClr val="000000"/>
                </a:solidFill>
              </a:defRPr>
            </a:lvl2pPr>
            <a:lvl3pPr marL="0" indent="0">
              <a:lnSpc>
                <a:spcPct val="120000"/>
              </a:lnSpc>
              <a:buFont typeface="Arial" panose="020B0604020202020204" pitchFamily="34" charset="0"/>
              <a:buNone/>
              <a:defRPr sz="800" spc="0">
                <a:solidFill>
                  <a:srgbClr val="000000"/>
                </a:solidFill>
              </a:defRPr>
            </a:lvl3pPr>
          </a:lstStyle>
          <a:p>
            <a:pPr lvl="0"/>
            <a:r>
              <a:rPr lang="en-US"/>
              <a:t>Year</a:t>
            </a:r>
          </a:p>
          <a:p>
            <a:pPr lvl="1"/>
            <a:r>
              <a:rPr lang="en-US"/>
              <a:t>Milestone</a:t>
            </a:r>
          </a:p>
          <a:p>
            <a:pPr lvl="2"/>
            <a:r>
              <a:rPr lang="en-US"/>
              <a:t>Body text</a:t>
            </a:r>
          </a:p>
        </p:txBody>
      </p:sp>
      <p:sp>
        <p:nvSpPr>
          <p:cNvPr id="59" name="Text Placeholder 63">
            <a:extLst>
              <a:ext uri="{FF2B5EF4-FFF2-40B4-BE49-F238E27FC236}">
                <a16:creationId xmlns:a16="http://schemas.microsoft.com/office/drawing/2014/main" id="{2CE1B901-6091-B07C-94E6-D02E751703A5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 flipH="1">
            <a:off x="776056" y="4441309"/>
            <a:ext cx="0" cy="1525168"/>
          </a:xfrm>
          <a:custGeom>
            <a:avLst/>
            <a:gdLst>
              <a:gd name="connsiteX0" fmla="*/ 0 w 698500"/>
              <a:gd name="connsiteY0" fmla="*/ 0 h 1022350"/>
              <a:gd name="connsiteX1" fmla="*/ 698500 w 698500"/>
              <a:gd name="connsiteY1" fmla="*/ 0 h 1022350"/>
              <a:gd name="connsiteX2" fmla="*/ 698500 w 698500"/>
              <a:gd name="connsiteY2" fmla="*/ 1022350 h 1022350"/>
              <a:gd name="connsiteX3" fmla="*/ 0 w 698500"/>
              <a:gd name="connsiteY3" fmla="*/ 1022350 h 1022350"/>
              <a:gd name="connsiteX4" fmla="*/ 0 w 698500"/>
              <a:gd name="connsiteY4" fmla="*/ 0 h 1022350"/>
              <a:gd name="connsiteX0" fmla="*/ 0 w 698500"/>
              <a:gd name="connsiteY0" fmla="*/ 0 h 1022350"/>
              <a:gd name="connsiteX1" fmla="*/ 698500 w 698500"/>
              <a:gd name="connsiteY1" fmla="*/ 1022350 h 1022350"/>
              <a:gd name="connsiteX2" fmla="*/ 0 w 698500"/>
              <a:gd name="connsiteY2" fmla="*/ 1022350 h 1022350"/>
              <a:gd name="connsiteX3" fmla="*/ 0 w 698500"/>
              <a:gd name="connsiteY3" fmla="*/ 0 h 1022350"/>
              <a:gd name="connsiteX0" fmla="*/ 698500 w 789940"/>
              <a:gd name="connsiteY0" fmla="*/ 1022350 h 1113790"/>
              <a:gd name="connsiteX1" fmla="*/ 0 w 789940"/>
              <a:gd name="connsiteY1" fmla="*/ 1022350 h 1113790"/>
              <a:gd name="connsiteX2" fmla="*/ 0 w 789940"/>
              <a:gd name="connsiteY2" fmla="*/ 0 h 1113790"/>
              <a:gd name="connsiteX3" fmla="*/ 789940 w 789940"/>
              <a:gd name="connsiteY3" fmla="*/ 1113790 h 1113790"/>
              <a:gd name="connsiteX0" fmla="*/ 698500 w 698500"/>
              <a:gd name="connsiteY0" fmla="*/ 1022350 h 1022350"/>
              <a:gd name="connsiteX1" fmla="*/ 0 w 698500"/>
              <a:gd name="connsiteY1" fmla="*/ 1022350 h 1022350"/>
              <a:gd name="connsiteX2" fmla="*/ 0 w 698500"/>
              <a:gd name="connsiteY2" fmla="*/ 0 h 1022350"/>
              <a:gd name="connsiteX0" fmla="*/ 0 w 0"/>
              <a:gd name="connsiteY0" fmla="*/ 1022350 h 1022350"/>
              <a:gd name="connsiteX1" fmla="*/ 0 w 0"/>
              <a:gd name="connsiteY1" fmla="*/ 0 h 1022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1022350">
                <a:moveTo>
                  <a:pt x="0" y="1022350"/>
                </a:moveTo>
                <a:lnTo>
                  <a:pt x="0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60" name="Text Placeholder 98">
            <a:extLst>
              <a:ext uri="{FF2B5EF4-FFF2-40B4-BE49-F238E27FC236}">
                <a16:creationId xmlns:a16="http://schemas.microsoft.com/office/drawing/2014/main" id="{24BA6B04-03F0-F589-1FA1-DBCEE91F6FF0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683306" y="4288750"/>
            <a:ext cx="185500" cy="185500"/>
          </a:xfrm>
          <a:custGeom>
            <a:avLst/>
            <a:gdLst>
              <a:gd name="connsiteX0" fmla="*/ 92750 w 185500"/>
              <a:gd name="connsiteY0" fmla="*/ 0 h 185500"/>
              <a:gd name="connsiteX1" fmla="*/ 185500 w 185500"/>
              <a:gd name="connsiteY1" fmla="*/ 92750 h 185500"/>
              <a:gd name="connsiteX2" fmla="*/ 92750 w 185500"/>
              <a:gd name="connsiteY2" fmla="*/ 185500 h 185500"/>
              <a:gd name="connsiteX3" fmla="*/ 0 w 185500"/>
              <a:gd name="connsiteY3" fmla="*/ 92750 h 185500"/>
              <a:gd name="connsiteX4" fmla="*/ 92750 w 185500"/>
              <a:gd name="connsiteY4" fmla="*/ 0 h 185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500" h="185500">
                <a:moveTo>
                  <a:pt x="92750" y="0"/>
                </a:moveTo>
                <a:cubicBezTo>
                  <a:pt x="143974" y="0"/>
                  <a:pt x="185500" y="41526"/>
                  <a:pt x="185500" y="92750"/>
                </a:cubicBezTo>
                <a:cubicBezTo>
                  <a:pt x="185500" y="143974"/>
                  <a:pt x="143974" y="185500"/>
                  <a:pt x="92750" y="185500"/>
                </a:cubicBezTo>
                <a:cubicBezTo>
                  <a:pt x="41526" y="185500"/>
                  <a:pt x="0" y="143974"/>
                  <a:pt x="0" y="92750"/>
                </a:cubicBezTo>
                <a:cubicBezTo>
                  <a:pt x="0" y="41526"/>
                  <a:pt x="41526" y="0"/>
                  <a:pt x="92750" y="0"/>
                </a:cubicBezTo>
                <a:close/>
              </a:path>
            </a:pathLst>
          </a:custGeom>
          <a:solidFill>
            <a:srgbClr val="000000"/>
          </a:solidFill>
          <a:ln w="19050">
            <a:noFill/>
          </a:ln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61" name="Text Placeholder 73">
            <a:extLst>
              <a:ext uri="{FF2B5EF4-FFF2-40B4-BE49-F238E27FC236}">
                <a16:creationId xmlns:a16="http://schemas.microsoft.com/office/drawing/2014/main" id="{E9611FA4-FEFB-C306-5BDB-47302D459872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2869073" y="4640548"/>
            <a:ext cx="1238238" cy="88266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None/>
              <a:defRPr sz="2000">
                <a:solidFill>
                  <a:srgbClr val="000000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100"/>
              </a:spcBef>
              <a:spcAft>
                <a:spcPts val="163"/>
              </a:spcAft>
              <a:buNone/>
              <a:defRPr sz="1100" spc="-20">
                <a:solidFill>
                  <a:srgbClr val="000000"/>
                </a:solidFill>
              </a:defRPr>
            </a:lvl2pPr>
            <a:lvl3pPr marL="0" indent="0">
              <a:lnSpc>
                <a:spcPct val="120000"/>
              </a:lnSpc>
              <a:buFont typeface="Arial" panose="020B0604020202020204" pitchFamily="34" charset="0"/>
              <a:buNone/>
              <a:defRPr sz="800" spc="0">
                <a:solidFill>
                  <a:srgbClr val="000000"/>
                </a:solidFill>
              </a:defRPr>
            </a:lvl3pPr>
          </a:lstStyle>
          <a:p>
            <a:pPr lvl="0"/>
            <a:r>
              <a:rPr lang="en-US"/>
              <a:t>Year</a:t>
            </a:r>
          </a:p>
          <a:p>
            <a:pPr lvl="1"/>
            <a:r>
              <a:rPr lang="en-US"/>
              <a:t>Milestone</a:t>
            </a:r>
          </a:p>
          <a:p>
            <a:pPr lvl="2"/>
            <a:r>
              <a:rPr lang="en-US"/>
              <a:t>Body text</a:t>
            </a:r>
          </a:p>
        </p:txBody>
      </p:sp>
      <p:sp>
        <p:nvSpPr>
          <p:cNvPr id="62" name="Text Placeholder 104">
            <a:extLst>
              <a:ext uri="{FF2B5EF4-FFF2-40B4-BE49-F238E27FC236}">
                <a16:creationId xmlns:a16="http://schemas.microsoft.com/office/drawing/2014/main" id="{18A85509-18AE-99C2-1857-5773766665D3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2770178" y="4288750"/>
            <a:ext cx="185500" cy="185500"/>
          </a:xfrm>
          <a:custGeom>
            <a:avLst/>
            <a:gdLst>
              <a:gd name="connsiteX0" fmla="*/ 92750 w 185500"/>
              <a:gd name="connsiteY0" fmla="*/ 0 h 185500"/>
              <a:gd name="connsiteX1" fmla="*/ 185500 w 185500"/>
              <a:gd name="connsiteY1" fmla="*/ 92750 h 185500"/>
              <a:gd name="connsiteX2" fmla="*/ 92750 w 185500"/>
              <a:gd name="connsiteY2" fmla="*/ 185500 h 185500"/>
              <a:gd name="connsiteX3" fmla="*/ 0 w 185500"/>
              <a:gd name="connsiteY3" fmla="*/ 92750 h 185500"/>
              <a:gd name="connsiteX4" fmla="*/ 92750 w 185500"/>
              <a:gd name="connsiteY4" fmla="*/ 0 h 185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500" h="185500">
                <a:moveTo>
                  <a:pt x="92750" y="0"/>
                </a:moveTo>
                <a:cubicBezTo>
                  <a:pt x="143974" y="0"/>
                  <a:pt x="185500" y="41526"/>
                  <a:pt x="185500" y="92750"/>
                </a:cubicBezTo>
                <a:cubicBezTo>
                  <a:pt x="185500" y="143974"/>
                  <a:pt x="143974" y="185500"/>
                  <a:pt x="92750" y="185500"/>
                </a:cubicBezTo>
                <a:cubicBezTo>
                  <a:pt x="41526" y="185500"/>
                  <a:pt x="0" y="143974"/>
                  <a:pt x="0" y="92750"/>
                </a:cubicBezTo>
                <a:cubicBezTo>
                  <a:pt x="0" y="41526"/>
                  <a:pt x="41526" y="0"/>
                  <a:pt x="92750" y="0"/>
                </a:cubicBezTo>
                <a:close/>
              </a:path>
            </a:pathLst>
          </a:custGeom>
          <a:solidFill>
            <a:srgbClr val="000000"/>
          </a:solidFill>
          <a:ln w="19050">
            <a:noFill/>
          </a:ln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63" name="Text Placeholder 73">
            <a:extLst>
              <a:ext uri="{FF2B5EF4-FFF2-40B4-BE49-F238E27FC236}">
                <a16:creationId xmlns:a16="http://schemas.microsoft.com/office/drawing/2014/main" id="{73D826E5-5A5F-C6EC-F035-EBCF50BE6D58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4970856" y="4640548"/>
            <a:ext cx="1353600" cy="88266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None/>
              <a:defRPr sz="2000">
                <a:solidFill>
                  <a:srgbClr val="000000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100"/>
              </a:spcBef>
              <a:spcAft>
                <a:spcPts val="163"/>
              </a:spcAft>
              <a:buNone/>
              <a:defRPr sz="1100" spc="-20">
                <a:solidFill>
                  <a:srgbClr val="000000"/>
                </a:solidFill>
              </a:defRPr>
            </a:lvl2pPr>
            <a:lvl3pPr marL="0" indent="0">
              <a:lnSpc>
                <a:spcPct val="120000"/>
              </a:lnSpc>
              <a:buFont typeface="Arial" panose="020B0604020202020204" pitchFamily="34" charset="0"/>
              <a:buNone/>
              <a:defRPr sz="800" spc="0">
                <a:solidFill>
                  <a:srgbClr val="000000"/>
                </a:solidFill>
              </a:defRPr>
            </a:lvl3pPr>
          </a:lstStyle>
          <a:p>
            <a:pPr lvl="0"/>
            <a:r>
              <a:rPr lang="en-US"/>
              <a:t>Year</a:t>
            </a:r>
          </a:p>
          <a:p>
            <a:pPr lvl="1"/>
            <a:r>
              <a:rPr lang="en-US"/>
              <a:t>Milestone</a:t>
            </a:r>
          </a:p>
          <a:p>
            <a:pPr lvl="2"/>
            <a:r>
              <a:rPr lang="en-US"/>
              <a:t>Body text</a:t>
            </a:r>
          </a:p>
        </p:txBody>
      </p:sp>
      <p:sp>
        <p:nvSpPr>
          <p:cNvPr id="65" name="Text Placeholder 110">
            <a:extLst>
              <a:ext uri="{FF2B5EF4-FFF2-40B4-BE49-F238E27FC236}">
                <a16:creationId xmlns:a16="http://schemas.microsoft.com/office/drawing/2014/main" id="{4F271762-B189-B77D-55E4-4ED0A7893212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4871961" y="4288750"/>
            <a:ext cx="185500" cy="185500"/>
          </a:xfrm>
          <a:custGeom>
            <a:avLst/>
            <a:gdLst>
              <a:gd name="connsiteX0" fmla="*/ 92750 w 185500"/>
              <a:gd name="connsiteY0" fmla="*/ 0 h 185500"/>
              <a:gd name="connsiteX1" fmla="*/ 185500 w 185500"/>
              <a:gd name="connsiteY1" fmla="*/ 92750 h 185500"/>
              <a:gd name="connsiteX2" fmla="*/ 92750 w 185500"/>
              <a:gd name="connsiteY2" fmla="*/ 185500 h 185500"/>
              <a:gd name="connsiteX3" fmla="*/ 0 w 185500"/>
              <a:gd name="connsiteY3" fmla="*/ 92750 h 185500"/>
              <a:gd name="connsiteX4" fmla="*/ 92750 w 185500"/>
              <a:gd name="connsiteY4" fmla="*/ 0 h 185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500" h="185500">
                <a:moveTo>
                  <a:pt x="92750" y="0"/>
                </a:moveTo>
                <a:cubicBezTo>
                  <a:pt x="143974" y="0"/>
                  <a:pt x="185500" y="41526"/>
                  <a:pt x="185500" y="92750"/>
                </a:cubicBezTo>
                <a:cubicBezTo>
                  <a:pt x="185500" y="143974"/>
                  <a:pt x="143974" y="185500"/>
                  <a:pt x="92750" y="185500"/>
                </a:cubicBezTo>
                <a:cubicBezTo>
                  <a:pt x="41526" y="185500"/>
                  <a:pt x="0" y="143974"/>
                  <a:pt x="0" y="92750"/>
                </a:cubicBezTo>
                <a:cubicBezTo>
                  <a:pt x="0" y="41526"/>
                  <a:pt x="41526" y="0"/>
                  <a:pt x="92750" y="0"/>
                </a:cubicBezTo>
                <a:close/>
              </a:path>
            </a:pathLst>
          </a:custGeom>
          <a:solidFill>
            <a:srgbClr val="000000"/>
          </a:solidFill>
          <a:ln w="19050">
            <a:noFill/>
          </a:ln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67" name="Text Placeholder 63">
            <a:extLst>
              <a:ext uri="{FF2B5EF4-FFF2-40B4-BE49-F238E27FC236}">
                <a16:creationId xmlns:a16="http://schemas.microsoft.com/office/drawing/2014/main" id="{C20EBAD6-D639-11A4-5DF0-9D5E35A57010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837059" y="4381500"/>
            <a:ext cx="6544800" cy="0"/>
          </a:xfrm>
          <a:custGeom>
            <a:avLst/>
            <a:gdLst>
              <a:gd name="connsiteX0" fmla="*/ 0 w 3600000"/>
              <a:gd name="connsiteY0" fmla="*/ 0 h 3600000"/>
              <a:gd name="connsiteX1" fmla="*/ 3600000 w 3600000"/>
              <a:gd name="connsiteY1" fmla="*/ 0 h 3600000"/>
              <a:gd name="connsiteX2" fmla="*/ 3600000 w 3600000"/>
              <a:gd name="connsiteY2" fmla="*/ 3600000 h 3600000"/>
              <a:gd name="connsiteX3" fmla="*/ 0 w 3600000"/>
              <a:gd name="connsiteY3" fmla="*/ 3600000 h 3600000"/>
              <a:gd name="connsiteX4" fmla="*/ 0 w 3600000"/>
              <a:gd name="connsiteY4" fmla="*/ 0 h 3600000"/>
              <a:gd name="connsiteX0" fmla="*/ 0 w 3600000"/>
              <a:gd name="connsiteY0" fmla="*/ 0 h 3600000"/>
              <a:gd name="connsiteX1" fmla="*/ 3600000 w 3600000"/>
              <a:gd name="connsiteY1" fmla="*/ 0 h 3600000"/>
              <a:gd name="connsiteX2" fmla="*/ 3600000 w 3600000"/>
              <a:gd name="connsiteY2" fmla="*/ 3600000 h 3600000"/>
              <a:gd name="connsiteX3" fmla="*/ 0 w 3600000"/>
              <a:gd name="connsiteY3" fmla="*/ 3600000 h 3600000"/>
              <a:gd name="connsiteX4" fmla="*/ 91440 w 3600000"/>
              <a:gd name="connsiteY4" fmla="*/ 91440 h 3600000"/>
              <a:gd name="connsiteX0" fmla="*/ 0 w 3600000"/>
              <a:gd name="connsiteY0" fmla="*/ 0 h 3600000"/>
              <a:gd name="connsiteX1" fmla="*/ 3600000 w 3600000"/>
              <a:gd name="connsiteY1" fmla="*/ 0 h 3600000"/>
              <a:gd name="connsiteX2" fmla="*/ 3600000 w 3600000"/>
              <a:gd name="connsiteY2" fmla="*/ 3600000 h 3600000"/>
              <a:gd name="connsiteX3" fmla="*/ 0 w 3600000"/>
              <a:gd name="connsiteY3" fmla="*/ 3600000 h 3600000"/>
              <a:gd name="connsiteX0" fmla="*/ 3600000 w 3600000"/>
              <a:gd name="connsiteY0" fmla="*/ 0 h 3600000"/>
              <a:gd name="connsiteX1" fmla="*/ 3600000 w 3600000"/>
              <a:gd name="connsiteY1" fmla="*/ 3600000 h 3600000"/>
              <a:gd name="connsiteX2" fmla="*/ 0 w 3600000"/>
              <a:gd name="connsiteY2" fmla="*/ 3600000 h 3600000"/>
              <a:gd name="connsiteX0" fmla="*/ 3600000 w 3600000"/>
              <a:gd name="connsiteY0" fmla="*/ 0 h 0"/>
              <a:gd name="connsiteX1" fmla="*/ 0 w 36000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600000">
                <a:moveTo>
                  <a:pt x="3600000" y="0"/>
                </a:moveTo>
                <a:lnTo>
                  <a:pt x="0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68" name="Picture Placeholder 70">
            <a:extLst>
              <a:ext uri="{FF2B5EF4-FFF2-40B4-BE49-F238E27FC236}">
                <a16:creationId xmlns:a16="http://schemas.microsoft.com/office/drawing/2014/main" id="{BBC488EA-1D35-C3D2-1A29-CF0285127B93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1434486" y="2893858"/>
            <a:ext cx="368300" cy="322262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US"/>
          </a:p>
        </p:txBody>
      </p:sp>
      <p:sp>
        <p:nvSpPr>
          <p:cNvPr id="69" name="Picture Placeholder 70">
            <a:extLst>
              <a:ext uri="{FF2B5EF4-FFF2-40B4-BE49-F238E27FC236}">
                <a16:creationId xmlns:a16="http://schemas.microsoft.com/office/drawing/2014/main" id="{CE84ABC5-EB0A-30B0-3488-6FF8A84C64E1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1809122" y="2893858"/>
            <a:ext cx="368300" cy="322262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US"/>
          </a:p>
        </p:txBody>
      </p:sp>
      <p:sp>
        <p:nvSpPr>
          <p:cNvPr id="70" name="Picture Placeholder 70">
            <a:extLst>
              <a:ext uri="{FF2B5EF4-FFF2-40B4-BE49-F238E27FC236}">
                <a16:creationId xmlns:a16="http://schemas.microsoft.com/office/drawing/2014/main" id="{F23719C2-21CF-169C-518F-9A571AAFD605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2183758" y="2893858"/>
            <a:ext cx="368300" cy="322262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US"/>
          </a:p>
        </p:txBody>
      </p:sp>
      <p:sp>
        <p:nvSpPr>
          <p:cNvPr id="75" name="Picture Placeholder 70">
            <a:extLst>
              <a:ext uri="{FF2B5EF4-FFF2-40B4-BE49-F238E27FC236}">
                <a16:creationId xmlns:a16="http://schemas.microsoft.com/office/drawing/2014/main" id="{1E3BA699-AC4B-84EC-48A6-A79341C12E1E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4120370" y="2893858"/>
            <a:ext cx="368300" cy="322262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US"/>
          </a:p>
        </p:txBody>
      </p:sp>
      <p:sp>
        <p:nvSpPr>
          <p:cNvPr id="76" name="Picture Placeholder 70">
            <a:extLst>
              <a:ext uri="{FF2B5EF4-FFF2-40B4-BE49-F238E27FC236}">
                <a16:creationId xmlns:a16="http://schemas.microsoft.com/office/drawing/2014/main" id="{FA55B94F-D9C4-E6C2-ED0A-31EAB094239C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4495006" y="2893858"/>
            <a:ext cx="368300" cy="322262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US"/>
          </a:p>
        </p:txBody>
      </p:sp>
      <p:sp>
        <p:nvSpPr>
          <p:cNvPr id="77" name="Picture Placeholder 70">
            <a:extLst>
              <a:ext uri="{FF2B5EF4-FFF2-40B4-BE49-F238E27FC236}">
                <a16:creationId xmlns:a16="http://schemas.microsoft.com/office/drawing/2014/main" id="{7F715835-E33F-C7C7-9930-C4F6F4893208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4869642" y="2893858"/>
            <a:ext cx="368300" cy="322262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US"/>
          </a:p>
        </p:txBody>
      </p:sp>
      <p:sp>
        <p:nvSpPr>
          <p:cNvPr id="78" name="Picture Placeholder 70">
            <a:extLst>
              <a:ext uri="{FF2B5EF4-FFF2-40B4-BE49-F238E27FC236}">
                <a16:creationId xmlns:a16="http://schemas.microsoft.com/office/drawing/2014/main" id="{65259A41-B0D3-39DC-ECE7-8773DFBC0527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6041068" y="2893858"/>
            <a:ext cx="368300" cy="322262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US"/>
          </a:p>
        </p:txBody>
      </p:sp>
      <p:sp>
        <p:nvSpPr>
          <p:cNvPr id="79" name="Picture Placeholder 70">
            <a:extLst>
              <a:ext uri="{FF2B5EF4-FFF2-40B4-BE49-F238E27FC236}">
                <a16:creationId xmlns:a16="http://schemas.microsoft.com/office/drawing/2014/main" id="{93282F26-97D3-A2A0-1DC4-89B3F1429E56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6415704" y="2893858"/>
            <a:ext cx="368300" cy="322262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US"/>
          </a:p>
        </p:txBody>
      </p:sp>
      <p:sp>
        <p:nvSpPr>
          <p:cNvPr id="80" name="Picture Placeholder 70">
            <a:extLst>
              <a:ext uri="{FF2B5EF4-FFF2-40B4-BE49-F238E27FC236}">
                <a16:creationId xmlns:a16="http://schemas.microsoft.com/office/drawing/2014/main" id="{656F587D-439C-C090-6DBE-FD931EF4AF53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6790340" y="2893858"/>
            <a:ext cx="368300" cy="322262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US"/>
          </a:p>
        </p:txBody>
      </p:sp>
      <p:sp>
        <p:nvSpPr>
          <p:cNvPr id="81" name="Picture Placeholder 70">
            <a:extLst>
              <a:ext uri="{FF2B5EF4-FFF2-40B4-BE49-F238E27FC236}">
                <a16:creationId xmlns:a16="http://schemas.microsoft.com/office/drawing/2014/main" id="{32CF486A-84D6-551F-3B90-4936F09267B3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932836" y="5557306"/>
            <a:ext cx="368300" cy="322262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US"/>
          </a:p>
        </p:txBody>
      </p:sp>
      <p:sp>
        <p:nvSpPr>
          <p:cNvPr id="82" name="Picture Placeholder 70">
            <a:extLst>
              <a:ext uri="{FF2B5EF4-FFF2-40B4-BE49-F238E27FC236}">
                <a16:creationId xmlns:a16="http://schemas.microsoft.com/office/drawing/2014/main" id="{1DB8E643-C448-0E07-254A-26C7AB59C931}"/>
              </a:ext>
            </a:extLst>
          </p:cNvPr>
          <p:cNvSpPr>
            <a:spLocks noGrp="1"/>
          </p:cNvSpPr>
          <p:nvPr>
            <p:ph type="pic" sz="quarter" idx="44"/>
          </p:nvPr>
        </p:nvSpPr>
        <p:spPr>
          <a:xfrm>
            <a:off x="1307472" y="5557306"/>
            <a:ext cx="368300" cy="322262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US"/>
          </a:p>
        </p:txBody>
      </p:sp>
      <p:sp>
        <p:nvSpPr>
          <p:cNvPr id="83" name="Picture Placeholder 70">
            <a:extLst>
              <a:ext uri="{FF2B5EF4-FFF2-40B4-BE49-F238E27FC236}">
                <a16:creationId xmlns:a16="http://schemas.microsoft.com/office/drawing/2014/main" id="{62310309-442E-7C79-E2B1-7D0F7125E8AA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1682108" y="5557306"/>
            <a:ext cx="368300" cy="322262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US"/>
          </a:p>
        </p:txBody>
      </p:sp>
      <p:sp>
        <p:nvSpPr>
          <p:cNvPr id="84" name="Picture Placeholder 70">
            <a:extLst>
              <a:ext uri="{FF2B5EF4-FFF2-40B4-BE49-F238E27FC236}">
                <a16:creationId xmlns:a16="http://schemas.microsoft.com/office/drawing/2014/main" id="{CF06BFBA-9247-6B73-65AE-5B0883035478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3019708" y="5557306"/>
            <a:ext cx="368300" cy="322262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US"/>
          </a:p>
        </p:txBody>
      </p:sp>
      <p:sp>
        <p:nvSpPr>
          <p:cNvPr id="115" name="Picture Placeholder 70">
            <a:extLst>
              <a:ext uri="{FF2B5EF4-FFF2-40B4-BE49-F238E27FC236}">
                <a16:creationId xmlns:a16="http://schemas.microsoft.com/office/drawing/2014/main" id="{4232C280-74A6-4787-D438-92DD5905E864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3394344" y="5557306"/>
            <a:ext cx="368300" cy="322262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US"/>
          </a:p>
        </p:txBody>
      </p:sp>
      <p:sp>
        <p:nvSpPr>
          <p:cNvPr id="116" name="Picture Placeholder 70">
            <a:extLst>
              <a:ext uri="{FF2B5EF4-FFF2-40B4-BE49-F238E27FC236}">
                <a16:creationId xmlns:a16="http://schemas.microsoft.com/office/drawing/2014/main" id="{4BED494C-D033-D2F1-5E78-4FD3DF9B2205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3768980" y="5557306"/>
            <a:ext cx="368300" cy="322262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US"/>
          </a:p>
        </p:txBody>
      </p:sp>
      <p:sp>
        <p:nvSpPr>
          <p:cNvPr id="117" name="Picture Placeholder 70">
            <a:extLst>
              <a:ext uri="{FF2B5EF4-FFF2-40B4-BE49-F238E27FC236}">
                <a16:creationId xmlns:a16="http://schemas.microsoft.com/office/drawing/2014/main" id="{4FCAA4BA-B13A-4FB4-1A6C-0DE95DD90BF5}"/>
              </a:ext>
            </a:extLst>
          </p:cNvPr>
          <p:cNvSpPr>
            <a:spLocks noGrp="1"/>
          </p:cNvSpPr>
          <p:nvPr>
            <p:ph type="pic" sz="quarter" idx="55"/>
          </p:nvPr>
        </p:nvSpPr>
        <p:spPr>
          <a:xfrm>
            <a:off x="5104824" y="5557306"/>
            <a:ext cx="368300" cy="322262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US"/>
          </a:p>
        </p:txBody>
      </p:sp>
      <p:sp>
        <p:nvSpPr>
          <p:cNvPr id="118" name="Picture Placeholder 70">
            <a:extLst>
              <a:ext uri="{FF2B5EF4-FFF2-40B4-BE49-F238E27FC236}">
                <a16:creationId xmlns:a16="http://schemas.microsoft.com/office/drawing/2014/main" id="{1D12495C-FF78-0C77-DAC5-4808BD07276B}"/>
              </a:ext>
            </a:extLst>
          </p:cNvPr>
          <p:cNvSpPr>
            <a:spLocks noGrp="1"/>
          </p:cNvSpPr>
          <p:nvPr>
            <p:ph type="pic" sz="quarter" idx="56"/>
          </p:nvPr>
        </p:nvSpPr>
        <p:spPr>
          <a:xfrm>
            <a:off x="5479460" y="5557306"/>
            <a:ext cx="368300" cy="322262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US"/>
          </a:p>
        </p:txBody>
      </p:sp>
      <p:sp>
        <p:nvSpPr>
          <p:cNvPr id="119" name="Picture Placeholder 70">
            <a:extLst>
              <a:ext uri="{FF2B5EF4-FFF2-40B4-BE49-F238E27FC236}">
                <a16:creationId xmlns:a16="http://schemas.microsoft.com/office/drawing/2014/main" id="{D4DA1DE0-0FA6-DF29-314B-0556C0C3B410}"/>
              </a:ext>
            </a:extLst>
          </p:cNvPr>
          <p:cNvSpPr>
            <a:spLocks noGrp="1"/>
          </p:cNvSpPr>
          <p:nvPr>
            <p:ph type="pic" sz="quarter" idx="57"/>
          </p:nvPr>
        </p:nvSpPr>
        <p:spPr>
          <a:xfrm>
            <a:off x="5854096" y="5557306"/>
            <a:ext cx="368300" cy="322262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296244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free spa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F8B9A466-4EDF-4F58-8F1D-69965A9D1749}"/>
              </a:ext>
            </a:extLst>
          </p:cNvPr>
          <p:cNvSpPr/>
          <p:nvPr userDrawn="1"/>
        </p:nvSpPr>
        <p:spPr>
          <a:xfrm>
            <a:off x="222251" y="2224090"/>
            <a:ext cx="11745911" cy="4330697"/>
          </a:xfrm>
          <a:prstGeom prst="roundRect">
            <a:avLst>
              <a:gd name="adj" fmla="val 4545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</a:pPr>
            <a:endParaRPr lang="en-US" sz="150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013572C-683E-9627-4500-7CED74AACF4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190F3F8-F645-4149-93FD-B71B80A61882}" type="datetime1">
              <a:rPr lang="en-US" smtClean="0"/>
              <a:t>9/17/2026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2F26CC09-447E-68F7-B819-33F6B831F4E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Date 2025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775501A-769D-9A2E-51E3-B60F67AE397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086683-F536-42AB-ABBC-F4803DFE8DB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7B54F1-D25D-27CD-F162-6E3C35AD8BDE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222251" y="1369414"/>
            <a:ext cx="11745912" cy="326821"/>
          </a:xfrm>
        </p:spPr>
        <p:txBody>
          <a:bodyPr wrap="square" anchor="t">
            <a:spAutoFit/>
          </a:bodyPr>
          <a:lstStyle>
            <a:lvl1pPr marL="0" indent="0">
              <a:buNone/>
              <a:defRPr sz="2000" b="0" spc="-3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3EF9D4E6-506C-AAB4-632A-12465CCAE0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2250" y="685800"/>
            <a:ext cx="11745911" cy="601200"/>
          </a:xfrm>
        </p:spPr>
        <p:txBody>
          <a:bodyPr tIns="64800"/>
          <a:lstStyle>
            <a:lvl1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5000" spc="-60" baseline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3400" spc="-60" baseline="0">
                <a:solidFill>
                  <a:schemeClr val="tx1"/>
                </a:solidFill>
                <a:latin typeface="+mj-lt"/>
              </a:defRPr>
            </a:lvl2pPr>
            <a:lvl3pPr marL="0" indent="0">
              <a:lnSpc>
                <a:spcPct val="90000"/>
              </a:lnSpc>
              <a:buNone/>
              <a:defRPr sz="2900" spc="-10" baseline="0">
                <a:solidFill>
                  <a:schemeClr val="tx1"/>
                </a:solidFill>
                <a:latin typeface="+mj-lt"/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H2</a:t>
            </a:r>
          </a:p>
          <a:p>
            <a:pPr lvl="1"/>
            <a:r>
              <a:rPr lang="en-US"/>
              <a:t>H3</a:t>
            </a:r>
          </a:p>
          <a:p>
            <a:pPr lvl="2"/>
            <a:r>
              <a:rPr lang="en-US"/>
              <a:t>H4</a:t>
            </a:r>
          </a:p>
        </p:txBody>
      </p:sp>
    </p:spTree>
    <p:extLst>
      <p:ext uri="{BB962C8B-B14F-4D97-AF65-F5344CB8AC3E}">
        <p14:creationId xmlns:p14="http://schemas.microsoft.com/office/powerpoint/2010/main" val="2840606567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10EDC2E9-B2B3-66BD-1040-AC4A85D6F492}"/>
              </a:ext>
            </a:extLst>
          </p:cNvPr>
          <p:cNvSpPr/>
          <p:nvPr userDrawn="1"/>
        </p:nvSpPr>
        <p:spPr>
          <a:xfrm>
            <a:off x="222250" y="2224090"/>
            <a:ext cx="11745912" cy="4330698"/>
          </a:xfrm>
          <a:prstGeom prst="roundRect">
            <a:avLst>
              <a:gd name="adj" fmla="val 454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</a:pPr>
            <a:endParaRPr lang="en-US" sz="150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013572C-683E-9627-4500-7CED74AACF4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AC11D1FA-7FD6-4CE2-BDC5-A3D820BF4807}" type="datetime1">
              <a:rPr lang="en-US" smtClean="0"/>
              <a:t>9/17/2026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2F26CC09-447E-68F7-B819-33F6B831F4E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Date 2025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775501A-769D-9A2E-51E3-B60F67AE397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086683-F536-42AB-ABBC-F4803DFE8DB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8" name="Text Placeholder 2">
            <a:extLst>
              <a:ext uri="{FF2B5EF4-FFF2-40B4-BE49-F238E27FC236}">
                <a16:creationId xmlns:a16="http://schemas.microsoft.com/office/drawing/2014/main" id="{7A7C11F7-F58D-3D98-F4AA-F4E7ACCBEF2A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222251" y="1369414"/>
            <a:ext cx="11745912" cy="326821"/>
          </a:xfrm>
        </p:spPr>
        <p:txBody>
          <a:bodyPr wrap="square" anchor="t">
            <a:spAutoFit/>
          </a:bodyPr>
          <a:lstStyle>
            <a:lvl1pPr marL="0" indent="0">
              <a:buNone/>
              <a:defRPr sz="2000" b="0" spc="-3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DC00161D-8FDB-548B-8CB9-B4EC25B9FB5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2250" y="685800"/>
            <a:ext cx="11745911" cy="601200"/>
          </a:xfrm>
        </p:spPr>
        <p:txBody>
          <a:bodyPr tIns="64800"/>
          <a:lstStyle>
            <a:lvl1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5000" spc="-60" baseline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3400" spc="-60" baseline="0">
                <a:solidFill>
                  <a:schemeClr val="tx1"/>
                </a:solidFill>
                <a:latin typeface="+mj-lt"/>
              </a:defRPr>
            </a:lvl2pPr>
            <a:lvl3pPr marL="0" indent="0">
              <a:lnSpc>
                <a:spcPct val="90000"/>
              </a:lnSpc>
              <a:buNone/>
              <a:defRPr sz="2900" spc="-10" baseline="0">
                <a:solidFill>
                  <a:schemeClr val="tx1"/>
                </a:solidFill>
                <a:latin typeface="+mj-lt"/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H2</a:t>
            </a:r>
          </a:p>
          <a:p>
            <a:pPr lvl="1"/>
            <a:r>
              <a:rPr lang="en-US"/>
              <a:t>H3</a:t>
            </a:r>
          </a:p>
          <a:p>
            <a:pPr lvl="2"/>
            <a:r>
              <a:rPr lang="en-US"/>
              <a:t>H4</a:t>
            </a:r>
          </a:p>
        </p:txBody>
      </p:sp>
      <p:sp>
        <p:nvSpPr>
          <p:cNvPr id="37" name="Text Placeholder 63">
            <a:extLst>
              <a:ext uri="{FF2B5EF4-FFF2-40B4-BE49-F238E27FC236}">
                <a16:creationId xmlns:a16="http://schemas.microsoft.com/office/drawing/2014/main" id="{8405B07B-8E61-8812-D384-926EBE820186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4965454" y="4440077"/>
            <a:ext cx="0" cy="1526400"/>
          </a:xfrm>
          <a:custGeom>
            <a:avLst/>
            <a:gdLst>
              <a:gd name="connsiteX0" fmla="*/ 0 w 698500"/>
              <a:gd name="connsiteY0" fmla="*/ 0 h 1022350"/>
              <a:gd name="connsiteX1" fmla="*/ 698500 w 698500"/>
              <a:gd name="connsiteY1" fmla="*/ 0 h 1022350"/>
              <a:gd name="connsiteX2" fmla="*/ 698500 w 698500"/>
              <a:gd name="connsiteY2" fmla="*/ 1022350 h 1022350"/>
              <a:gd name="connsiteX3" fmla="*/ 0 w 698500"/>
              <a:gd name="connsiteY3" fmla="*/ 1022350 h 1022350"/>
              <a:gd name="connsiteX4" fmla="*/ 0 w 698500"/>
              <a:gd name="connsiteY4" fmla="*/ 0 h 1022350"/>
              <a:gd name="connsiteX0" fmla="*/ 0 w 698500"/>
              <a:gd name="connsiteY0" fmla="*/ 0 h 1022350"/>
              <a:gd name="connsiteX1" fmla="*/ 698500 w 698500"/>
              <a:gd name="connsiteY1" fmla="*/ 1022350 h 1022350"/>
              <a:gd name="connsiteX2" fmla="*/ 0 w 698500"/>
              <a:gd name="connsiteY2" fmla="*/ 1022350 h 1022350"/>
              <a:gd name="connsiteX3" fmla="*/ 0 w 698500"/>
              <a:gd name="connsiteY3" fmla="*/ 0 h 1022350"/>
              <a:gd name="connsiteX0" fmla="*/ 698500 w 789940"/>
              <a:gd name="connsiteY0" fmla="*/ 1022350 h 1113790"/>
              <a:gd name="connsiteX1" fmla="*/ 0 w 789940"/>
              <a:gd name="connsiteY1" fmla="*/ 1022350 h 1113790"/>
              <a:gd name="connsiteX2" fmla="*/ 0 w 789940"/>
              <a:gd name="connsiteY2" fmla="*/ 0 h 1113790"/>
              <a:gd name="connsiteX3" fmla="*/ 789940 w 789940"/>
              <a:gd name="connsiteY3" fmla="*/ 1113790 h 1113790"/>
              <a:gd name="connsiteX0" fmla="*/ 698500 w 698500"/>
              <a:gd name="connsiteY0" fmla="*/ 1022350 h 1022350"/>
              <a:gd name="connsiteX1" fmla="*/ 0 w 698500"/>
              <a:gd name="connsiteY1" fmla="*/ 1022350 h 1022350"/>
              <a:gd name="connsiteX2" fmla="*/ 0 w 698500"/>
              <a:gd name="connsiteY2" fmla="*/ 0 h 1022350"/>
              <a:gd name="connsiteX0" fmla="*/ 0 w 0"/>
              <a:gd name="connsiteY0" fmla="*/ 1022350 h 1022350"/>
              <a:gd name="connsiteX1" fmla="*/ 0 w 0"/>
              <a:gd name="connsiteY1" fmla="*/ 0 h 1022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1022350">
                <a:moveTo>
                  <a:pt x="0" y="1022350"/>
                </a:moveTo>
                <a:lnTo>
                  <a:pt x="0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38" name="Text Placeholder 63">
            <a:extLst>
              <a:ext uri="{FF2B5EF4-FFF2-40B4-BE49-F238E27FC236}">
                <a16:creationId xmlns:a16="http://schemas.microsoft.com/office/drawing/2014/main" id="{306483AC-F48A-CF67-C75A-E34FF4E8DFB9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2863671" y="4440077"/>
            <a:ext cx="0" cy="1526400"/>
          </a:xfrm>
          <a:custGeom>
            <a:avLst/>
            <a:gdLst>
              <a:gd name="connsiteX0" fmla="*/ 0 w 698500"/>
              <a:gd name="connsiteY0" fmla="*/ 0 h 1022350"/>
              <a:gd name="connsiteX1" fmla="*/ 698500 w 698500"/>
              <a:gd name="connsiteY1" fmla="*/ 0 h 1022350"/>
              <a:gd name="connsiteX2" fmla="*/ 698500 w 698500"/>
              <a:gd name="connsiteY2" fmla="*/ 1022350 h 1022350"/>
              <a:gd name="connsiteX3" fmla="*/ 0 w 698500"/>
              <a:gd name="connsiteY3" fmla="*/ 1022350 h 1022350"/>
              <a:gd name="connsiteX4" fmla="*/ 0 w 698500"/>
              <a:gd name="connsiteY4" fmla="*/ 0 h 1022350"/>
              <a:gd name="connsiteX0" fmla="*/ 0 w 698500"/>
              <a:gd name="connsiteY0" fmla="*/ 0 h 1022350"/>
              <a:gd name="connsiteX1" fmla="*/ 698500 w 698500"/>
              <a:gd name="connsiteY1" fmla="*/ 1022350 h 1022350"/>
              <a:gd name="connsiteX2" fmla="*/ 0 w 698500"/>
              <a:gd name="connsiteY2" fmla="*/ 1022350 h 1022350"/>
              <a:gd name="connsiteX3" fmla="*/ 0 w 698500"/>
              <a:gd name="connsiteY3" fmla="*/ 0 h 1022350"/>
              <a:gd name="connsiteX0" fmla="*/ 698500 w 789940"/>
              <a:gd name="connsiteY0" fmla="*/ 1022350 h 1113790"/>
              <a:gd name="connsiteX1" fmla="*/ 0 w 789940"/>
              <a:gd name="connsiteY1" fmla="*/ 1022350 h 1113790"/>
              <a:gd name="connsiteX2" fmla="*/ 0 w 789940"/>
              <a:gd name="connsiteY2" fmla="*/ 0 h 1113790"/>
              <a:gd name="connsiteX3" fmla="*/ 789940 w 789940"/>
              <a:gd name="connsiteY3" fmla="*/ 1113790 h 1113790"/>
              <a:gd name="connsiteX0" fmla="*/ 698500 w 698500"/>
              <a:gd name="connsiteY0" fmla="*/ 1022350 h 1022350"/>
              <a:gd name="connsiteX1" fmla="*/ 0 w 698500"/>
              <a:gd name="connsiteY1" fmla="*/ 1022350 h 1022350"/>
              <a:gd name="connsiteX2" fmla="*/ 0 w 698500"/>
              <a:gd name="connsiteY2" fmla="*/ 0 h 1022350"/>
              <a:gd name="connsiteX0" fmla="*/ 0 w 0"/>
              <a:gd name="connsiteY0" fmla="*/ 1022350 h 1022350"/>
              <a:gd name="connsiteX1" fmla="*/ 0 w 0"/>
              <a:gd name="connsiteY1" fmla="*/ 0 h 1022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1022350">
                <a:moveTo>
                  <a:pt x="0" y="1022350"/>
                </a:moveTo>
                <a:lnTo>
                  <a:pt x="0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39" name="Text Placeholder 63">
            <a:extLst>
              <a:ext uri="{FF2B5EF4-FFF2-40B4-BE49-F238E27FC236}">
                <a16:creationId xmlns:a16="http://schemas.microsoft.com/office/drawing/2014/main" id="{1BCF9BC2-625D-9C83-3FDB-55FB281DDFB8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894555" y="2802364"/>
            <a:ext cx="0" cy="1490400"/>
          </a:xfrm>
          <a:custGeom>
            <a:avLst/>
            <a:gdLst>
              <a:gd name="connsiteX0" fmla="*/ 0 w 698500"/>
              <a:gd name="connsiteY0" fmla="*/ 0 h 1022350"/>
              <a:gd name="connsiteX1" fmla="*/ 698500 w 698500"/>
              <a:gd name="connsiteY1" fmla="*/ 0 h 1022350"/>
              <a:gd name="connsiteX2" fmla="*/ 698500 w 698500"/>
              <a:gd name="connsiteY2" fmla="*/ 1022350 h 1022350"/>
              <a:gd name="connsiteX3" fmla="*/ 0 w 698500"/>
              <a:gd name="connsiteY3" fmla="*/ 1022350 h 1022350"/>
              <a:gd name="connsiteX4" fmla="*/ 0 w 698500"/>
              <a:gd name="connsiteY4" fmla="*/ 0 h 1022350"/>
              <a:gd name="connsiteX0" fmla="*/ 0 w 698500"/>
              <a:gd name="connsiteY0" fmla="*/ 0 h 1022350"/>
              <a:gd name="connsiteX1" fmla="*/ 698500 w 698500"/>
              <a:gd name="connsiteY1" fmla="*/ 1022350 h 1022350"/>
              <a:gd name="connsiteX2" fmla="*/ 0 w 698500"/>
              <a:gd name="connsiteY2" fmla="*/ 1022350 h 1022350"/>
              <a:gd name="connsiteX3" fmla="*/ 0 w 698500"/>
              <a:gd name="connsiteY3" fmla="*/ 0 h 1022350"/>
              <a:gd name="connsiteX0" fmla="*/ 698500 w 789940"/>
              <a:gd name="connsiteY0" fmla="*/ 1022350 h 1113790"/>
              <a:gd name="connsiteX1" fmla="*/ 0 w 789940"/>
              <a:gd name="connsiteY1" fmla="*/ 1022350 h 1113790"/>
              <a:gd name="connsiteX2" fmla="*/ 0 w 789940"/>
              <a:gd name="connsiteY2" fmla="*/ 0 h 1113790"/>
              <a:gd name="connsiteX3" fmla="*/ 789940 w 789940"/>
              <a:gd name="connsiteY3" fmla="*/ 1113790 h 1113790"/>
              <a:gd name="connsiteX0" fmla="*/ 698500 w 698500"/>
              <a:gd name="connsiteY0" fmla="*/ 1022350 h 1022350"/>
              <a:gd name="connsiteX1" fmla="*/ 0 w 698500"/>
              <a:gd name="connsiteY1" fmla="*/ 1022350 h 1022350"/>
              <a:gd name="connsiteX2" fmla="*/ 0 w 698500"/>
              <a:gd name="connsiteY2" fmla="*/ 0 h 1022350"/>
              <a:gd name="connsiteX0" fmla="*/ 0 w 0"/>
              <a:gd name="connsiteY0" fmla="*/ 1022350 h 1022350"/>
              <a:gd name="connsiteX1" fmla="*/ 0 w 0"/>
              <a:gd name="connsiteY1" fmla="*/ 0 h 1022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1022350">
                <a:moveTo>
                  <a:pt x="0" y="1022350"/>
                </a:moveTo>
                <a:lnTo>
                  <a:pt x="0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40" name="Text Placeholder 63">
            <a:extLst>
              <a:ext uri="{FF2B5EF4-FFF2-40B4-BE49-F238E27FC236}">
                <a16:creationId xmlns:a16="http://schemas.microsoft.com/office/drawing/2014/main" id="{C2715B8D-350F-B6BE-4AE1-10B01F5AC62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976238" y="2802364"/>
            <a:ext cx="0" cy="1490400"/>
          </a:xfrm>
          <a:custGeom>
            <a:avLst/>
            <a:gdLst>
              <a:gd name="connsiteX0" fmla="*/ 0 w 698500"/>
              <a:gd name="connsiteY0" fmla="*/ 0 h 1022350"/>
              <a:gd name="connsiteX1" fmla="*/ 698500 w 698500"/>
              <a:gd name="connsiteY1" fmla="*/ 0 h 1022350"/>
              <a:gd name="connsiteX2" fmla="*/ 698500 w 698500"/>
              <a:gd name="connsiteY2" fmla="*/ 1022350 h 1022350"/>
              <a:gd name="connsiteX3" fmla="*/ 0 w 698500"/>
              <a:gd name="connsiteY3" fmla="*/ 1022350 h 1022350"/>
              <a:gd name="connsiteX4" fmla="*/ 0 w 698500"/>
              <a:gd name="connsiteY4" fmla="*/ 0 h 1022350"/>
              <a:gd name="connsiteX0" fmla="*/ 0 w 698500"/>
              <a:gd name="connsiteY0" fmla="*/ 0 h 1022350"/>
              <a:gd name="connsiteX1" fmla="*/ 698500 w 698500"/>
              <a:gd name="connsiteY1" fmla="*/ 1022350 h 1022350"/>
              <a:gd name="connsiteX2" fmla="*/ 0 w 698500"/>
              <a:gd name="connsiteY2" fmla="*/ 1022350 h 1022350"/>
              <a:gd name="connsiteX3" fmla="*/ 0 w 698500"/>
              <a:gd name="connsiteY3" fmla="*/ 0 h 1022350"/>
              <a:gd name="connsiteX0" fmla="*/ 698500 w 789940"/>
              <a:gd name="connsiteY0" fmla="*/ 1022350 h 1113790"/>
              <a:gd name="connsiteX1" fmla="*/ 0 w 789940"/>
              <a:gd name="connsiteY1" fmla="*/ 1022350 h 1113790"/>
              <a:gd name="connsiteX2" fmla="*/ 0 w 789940"/>
              <a:gd name="connsiteY2" fmla="*/ 0 h 1113790"/>
              <a:gd name="connsiteX3" fmla="*/ 789940 w 789940"/>
              <a:gd name="connsiteY3" fmla="*/ 1113790 h 1113790"/>
              <a:gd name="connsiteX0" fmla="*/ 698500 w 698500"/>
              <a:gd name="connsiteY0" fmla="*/ 1022350 h 1022350"/>
              <a:gd name="connsiteX1" fmla="*/ 0 w 698500"/>
              <a:gd name="connsiteY1" fmla="*/ 1022350 h 1022350"/>
              <a:gd name="connsiteX2" fmla="*/ 0 w 698500"/>
              <a:gd name="connsiteY2" fmla="*/ 0 h 1022350"/>
              <a:gd name="connsiteX0" fmla="*/ 0 w 0"/>
              <a:gd name="connsiteY0" fmla="*/ 1022350 h 1022350"/>
              <a:gd name="connsiteX1" fmla="*/ 0 w 0"/>
              <a:gd name="connsiteY1" fmla="*/ 0 h 1022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1022350">
                <a:moveTo>
                  <a:pt x="0" y="1022350"/>
                </a:moveTo>
                <a:lnTo>
                  <a:pt x="0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41" name="Text Placeholder 63">
            <a:extLst>
              <a:ext uri="{FF2B5EF4-FFF2-40B4-BE49-F238E27FC236}">
                <a16:creationId xmlns:a16="http://schemas.microsoft.com/office/drawing/2014/main" id="{691AA119-C2D5-E66C-4B03-C43DC9346F3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297497" y="2802364"/>
            <a:ext cx="0" cy="1490400"/>
          </a:xfrm>
          <a:custGeom>
            <a:avLst/>
            <a:gdLst>
              <a:gd name="connsiteX0" fmla="*/ 0 w 698500"/>
              <a:gd name="connsiteY0" fmla="*/ 0 h 1022350"/>
              <a:gd name="connsiteX1" fmla="*/ 698500 w 698500"/>
              <a:gd name="connsiteY1" fmla="*/ 0 h 1022350"/>
              <a:gd name="connsiteX2" fmla="*/ 698500 w 698500"/>
              <a:gd name="connsiteY2" fmla="*/ 1022350 h 1022350"/>
              <a:gd name="connsiteX3" fmla="*/ 0 w 698500"/>
              <a:gd name="connsiteY3" fmla="*/ 1022350 h 1022350"/>
              <a:gd name="connsiteX4" fmla="*/ 0 w 698500"/>
              <a:gd name="connsiteY4" fmla="*/ 0 h 1022350"/>
              <a:gd name="connsiteX0" fmla="*/ 0 w 698500"/>
              <a:gd name="connsiteY0" fmla="*/ 0 h 1022350"/>
              <a:gd name="connsiteX1" fmla="*/ 698500 w 698500"/>
              <a:gd name="connsiteY1" fmla="*/ 1022350 h 1022350"/>
              <a:gd name="connsiteX2" fmla="*/ 0 w 698500"/>
              <a:gd name="connsiteY2" fmla="*/ 1022350 h 1022350"/>
              <a:gd name="connsiteX3" fmla="*/ 0 w 698500"/>
              <a:gd name="connsiteY3" fmla="*/ 0 h 1022350"/>
              <a:gd name="connsiteX0" fmla="*/ 698500 w 789940"/>
              <a:gd name="connsiteY0" fmla="*/ 1022350 h 1113790"/>
              <a:gd name="connsiteX1" fmla="*/ 0 w 789940"/>
              <a:gd name="connsiteY1" fmla="*/ 1022350 h 1113790"/>
              <a:gd name="connsiteX2" fmla="*/ 0 w 789940"/>
              <a:gd name="connsiteY2" fmla="*/ 0 h 1113790"/>
              <a:gd name="connsiteX3" fmla="*/ 789940 w 789940"/>
              <a:gd name="connsiteY3" fmla="*/ 1113790 h 1113790"/>
              <a:gd name="connsiteX0" fmla="*/ 698500 w 698500"/>
              <a:gd name="connsiteY0" fmla="*/ 1022350 h 1022350"/>
              <a:gd name="connsiteX1" fmla="*/ 0 w 698500"/>
              <a:gd name="connsiteY1" fmla="*/ 1022350 h 1022350"/>
              <a:gd name="connsiteX2" fmla="*/ 0 w 698500"/>
              <a:gd name="connsiteY2" fmla="*/ 0 h 1022350"/>
              <a:gd name="connsiteX0" fmla="*/ 0 w 0"/>
              <a:gd name="connsiteY0" fmla="*/ 1022350 h 1022350"/>
              <a:gd name="connsiteX1" fmla="*/ 0 w 0"/>
              <a:gd name="connsiteY1" fmla="*/ 0 h 1022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1022350">
                <a:moveTo>
                  <a:pt x="0" y="1022350"/>
                </a:moveTo>
                <a:lnTo>
                  <a:pt x="0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42" name="Text Placeholder 65">
            <a:extLst>
              <a:ext uri="{FF2B5EF4-FFF2-40B4-BE49-F238E27FC236}">
                <a16:creationId xmlns:a16="http://schemas.microsoft.com/office/drawing/2014/main" id="{3EDC60F0-9D09-4A0E-18B9-988FC5A1005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04748" y="4288750"/>
            <a:ext cx="185500" cy="185500"/>
          </a:xfrm>
          <a:custGeom>
            <a:avLst/>
            <a:gdLst>
              <a:gd name="connsiteX0" fmla="*/ 92750 w 185500"/>
              <a:gd name="connsiteY0" fmla="*/ 0 h 185500"/>
              <a:gd name="connsiteX1" fmla="*/ 185500 w 185500"/>
              <a:gd name="connsiteY1" fmla="*/ 92750 h 185500"/>
              <a:gd name="connsiteX2" fmla="*/ 92750 w 185500"/>
              <a:gd name="connsiteY2" fmla="*/ 185500 h 185500"/>
              <a:gd name="connsiteX3" fmla="*/ 0 w 185500"/>
              <a:gd name="connsiteY3" fmla="*/ 92750 h 185500"/>
              <a:gd name="connsiteX4" fmla="*/ 92750 w 185500"/>
              <a:gd name="connsiteY4" fmla="*/ 0 h 185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500" h="185500">
                <a:moveTo>
                  <a:pt x="92750" y="0"/>
                </a:moveTo>
                <a:cubicBezTo>
                  <a:pt x="143974" y="0"/>
                  <a:pt x="185500" y="41526"/>
                  <a:pt x="185500" y="92750"/>
                </a:cubicBezTo>
                <a:cubicBezTo>
                  <a:pt x="185500" y="143974"/>
                  <a:pt x="143974" y="185500"/>
                  <a:pt x="92750" y="185500"/>
                </a:cubicBezTo>
                <a:cubicBezTo>
                  <a:pt x="41526" y="185500"/>
                  <a:pt x="0" y="143974"/>
                  <a:pt x="0" y="92750"/>
                </a:cubicBezTo>
                <a:cubicBezTo>
                  <a:pt x="0" y="41526"/>
                  <a:pt x="41526" y="0"/>
                  <a:pt x="92750" y="0"/>
                </a:cubicBezTo>
                <a:close/>
              </a:path>
            </a:pathLst>
          </a:custGeom>
          <a:solidFill>
            <a:srgbClr val="000000"/>
          </a:solidFill>
          <a:ln w="19050">
            <a:noFill/>
          </a:ln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43" name="Text Placeholder 86">
            <a:extLst>
              <a:ext uri="{FF2B5EF4-FFF2-40B4-BE49-F238E27FC236}">
                <a16:creationId xmlns:a16="http://schemas.microsoft.com/office/drawing/2014/main" id="{87299C8C-E839-19F0-41CC-B4A9D32F1485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883489" y="4288750"/>
            <a:ext cx="185500" cy="185500"/>
          </a:xfrm>
          <a:custGeom>
            <a:avLst/>
            <a:gdLst>
              <a:gd name="connsiteX0" fmla="*/ 92750 w 185500"/>
              <a:gd name="connsiteY0" fmla="*/ 0 h 185500"/>
              <a:gd name="connsiteX1" fmla="*/ 185500 w 185500"/>
              <a:gd name="connsiteY1" fmla="*/ 92750 h 185500"/>
              <a:gd name="connsiteX2" fmla="*/ 92750 w 185500"/>
              <a:gd name="connsiteY2" fmla="*/ 185500 h 185500"/>
              <a:gd name="connsiteX3" fmla="*/ 0 w 185500"/>
              <a:gd name="connsiteY3" fmla="*/ 92750 h 185500"/>
              <a:gd name="connsiteX4" fmla="*/ 92750 w 185500"/>
              <a:gd name="connsiteY4" fmla="*/ 0 h 185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500" h="185500">
                <a:moveTo>
                  <a:pt x="92750" y="0"/>
                </a:moveTo>
                <a:cubicBezTo>
                  <a:pt x="143974" y="0"/>
                  <a:pt x="185500" y="41526"/>
                  <a:pt x="185500" y="92750"/>
                </a:cubicBezTo>
                <a:cubicBezTo>
                  <a:pt x="185500" y="143974"/>
                  <a:pt x="143974" y="185500"/>
                  <a:pt x="92750" y="185500"/>
                </a:cubicBezTo>
                <a:cubicBezTo>
                  <a:pt x="41526" y="185500"/>
                  <a:pt x="0" y="143974"/>
                  <a:pt x="0" y="92750"/>
                </a:cubicBezTo>
                <a:cubicBezTo>
                  <a:pt x="0" y="41526"/>
                  <a:pt x="41526" y="0"/>
                  <a:pt x="92750" y="0"/>
                </a:cubicBezTo>
                <a:close/>
              </a:path>
            </a:pathLst>
          </a:custGeom>
          <a:solidFill>
            <a:srgbClr val="000000"/>
          </a:solidFill>
          <a:ln w="19050">
            <a:noFill/>
          </a:ln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44" name="Text Placeholder 92">
            <a:extLst>
              <a:ext uri="{FF2B5EF4-FFF2-40B4-BE49-F238E27FC236}">
                <a16:creationId xmlns:a16="http://schemas.microsoft.com/office/drawing/2014/main" id="{BCF97310-D918-4530-0CF0-1738AAAE3B3A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801806" y="4288750"/>
            <a:ext cx="185500" cy="185500"/>
          </a:xfrm>
          <a:custGeom>
            <a:avLst/>
            <a:gdLst>
              <a:gd name="connsiteX0" fmla="*/ 92750 w 185500"/>
              <a:gd name="connsiteY0" fmla="*/ 0 h 185500"/>
              <a:gd name="connsiteX1" fmla="*/ 185500 w 185500"/>
              <a:gd name="connsiteY1" fmla="*/ 92750 h 185500"/>
              <a:gd name="connsiteX2" fmla="*/ 92750 w 185500"/>
              <a:gd name="connsiteY2" fmla="*/ 185500 h 185500"/>
              <a:gd name="connsiteX3" fmla="*/ 0 w 185500"/>
              <a:gd name="connsiteY3" fmla="*/ 92750 h 185500"/>
              <a:gd name="connsiteX4" fmla="*/ 92750 w 185500"/>
              <a:gd name="connsiteY4" fmla="*/ 0 h 185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500" h="185500">
                <a:moveTo>
                  <a:pt x="92750" y="0"/>
                </a:moveTo>
                <a:cubicBezTo>
                  <a:pt x="143974" y="0"/>
                  <a:pt x="185500" y="41526"/>
                  <a:pt x="185500" y="92750"/>
                </a:cubicBezTo>
                <a:cubicBezTo>
                  <a:pt x="185500" y="143974"/>
                  <a:pt x="143974" y="185500"/>
                  <a:pt x="92750" y="185500"/>
                </a:cubicBezTo>
                <a:cubicBezTo>
                  <a:pt x="41526" y="185500"/>
                  <a:pt x="0" y="143974"/>
                  <a:pt x="0" y="92750"/>
                </a:cubicBezTo>
                <a:cubicBezTo>
                  <a:pt x="0" y="41526"/>
                  <a:pt x="41526" y="0"/>
                  <a:pt x="92750" y="0"/>
                </a:cubicBezTo>
                <a:close/>
              </a:path>
            </a:pathLst>
          </a:custGeom>
          <a:solidFill>
            <a:srgbClr val="000000"/>
          </a:solidFill>
          <a:ln w="19050">
            <a:noFill/>
          </a:ln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45" name="Text Placeholder 63">
            <a:extLst>
              <a:ext uri="{FF2B5EF4-FFF2-40B4-BE49-F238E27FC236}">
                <a16:creationId xmlns:a16="http://schemas.microsoft.com/office/drawing/2014/main" id="{FF9FC8CF-0A29-86DB-BF0D-1864DF39142F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 flipH="1">
            <a:off x="776056" y="4441309"/>
            <a:ext cx="0" cy="1525168"/>
          </a:xfrm>
          <a:custGeom>
            <a:avLst/>
            <a:gdLst>
              <a:gd name="connsiteX0" fmla="*/ 0 w 698500"/>
              <a:gd name="connsiteY0" fmla="*/ 0 h 1022350"/>
              <a:gd name="connsiteX1" fmla="*/ 698500 w 698500"/>
              <a:gd name="connsiteY1" fmla="*/ 0 h 1022350"/>
              <a:gd name="connsiteX2" fmla="*/ 698500 w 698500"/>
              <a:gd name="connsiteY2" fmla="*/ 1022350 h 1022350"/>
              <a:gd name="connsiteX3" fmla="*/ 0 w 698500"/>
              <a:gd name="connsiteY3" fmla="*/ 1022350 h 1022350"/>
              <a:gd name="connsiteX4" fmla="*/ 0 w 698500"/>
              <a:gd name="connsiteY4" fmla="*/ 0 h 1022350"/>
              <a:gd name="connsiteX0" fmla="*/ 0 w 698500"/>
              <a:gd name="connsiteY0" fmla="*/ 0 h 1022350"/>
              <a:gd name="connsiteX1" fmla="*/ 698500 w 698500"/>
              <a:gd name="connsiteY1" fmla="*/ 1022350 h 1022350"/>
              <a:gd name="connsiteX2" fmla="*/ 0 w 698500"/>
              <a:gd name="connsiteY2" fmla="*/ 1022350 h 1022350"/>
              <a:gd name="connsiteX3" fmla="*/ 0 w 698500"/>
              <a:gd name="connsiteY3" fmla="*/ 0 h 1022350"/>
              <a:gd name="connsiteX0" fmla="*/ 698500 w 789940"/>
              <a:gd name="connsiteY0" fmla="*/ 1022350 h 1113790"/>
              <a:gd name="connsiteX1" fmla="*/ 0 w 789940"/>
              <a:gd name="connsiteY1" fmla="*/ 1022350 h 1113790"/>
              <a:gd name="connsiteX2" fmla="*/ 0 w 789940"/>
              <a:gd name="connsiteY2" fmla="*/ 0 h 1113790"/>
              <a:gd name="connsiteX3" fmla="*/ 789940 w 789940"/>
              <a:gd name="connsiteY3" fmla="*/ 1113790 h 1113790"/>
              <a:gd name="connsiteX0" fmla="*/ 698500 w 698500"/>
              <a:gd name="connsiteY0" fmla="*/ 1022350 h 1022350"/>
              <a:gd name="connsiteX1" fmla="*/ 0 w 698500"/>
              <a:gd name="connsiteY1" fmla="*/ 1022350 h 1022350"/>
              <a:gd name="connsiteX2" fmla="*/ 0 w 698500"/>
              <a:gd name="connsiteY2" fmla="*/ 0 h 1022350"/>
              <a:gd name="connsiteX0" fmla="*/ 0 w 0"/>
              <a:gd name="connsiteY0" fmla="*/ 1022350 h 1022350"/>
              <a:gd name="connsiteX1" fmla="*/ 0 w 0"/>
              <a:gd name="connsiteY1" fmla="*/ 0 h 1022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1022350">
                <a:moveTo>
                  <a:pt x="0" y="1022350"/>
                </a:moveTo>
                <a:lnTo>
                  <a:pt x="0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46" name="Text Placeholder 98">
            <a:extLst>
              <a:ext uri="{FF2B5EF4-FFF2-40B4-BE49-F238E27FC236}">
                <a16:creationId xmlns:a16="http://schemas.microsoft.com/office/drawing/2014/main" id="{E8502B6E-64CD-836D-3DDF-8065728C8ED3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683306" y="4288750"/>
            <a:ext cx="185500" cy="185500"/>
          </a:xfrm>
          <a:custGeom>
            <a:avLst/>
            <a:gdLst>
              <a:gd name="connsiteX0" fmla="*/ 92750 w 185500"/>
              <a:gd name="connsiteY0" fmla="*/ 0 h 185500"/>
              <a:gd name="connsiteX1" fmla="*/ 185500 w 185500"/>
              <a:gd name="connsiteY1" fmla="*/ 92750 h 185500"/>
              <a:gd name="connsiteX2" fmla="*/ 92750 w 185500"/>
              <a:gd name="connsiteY2" fmla="*/ 185500 h 185500"/>
              <a:gd name="connsiteX3" fmla="*/ 0 w 185500"/>
              <a:gd name="connsiteY3" fmla="*/ 92750 h 185500"/>
              <a:gd name="connsiteX4" fmla="*/ 92750 w 185500"/>
              <a:gd name="connsiteY4" fmla="*/ 0 h 185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500" h="185500">
                <a:moveTo>
                  <a:pt x="92750" y="0"/>
                </a:moveTo>
                <a:cubicBezTo>
                  <a:pt x="143974" y="0"/>
                  <a:pt x="185500" y="41526"/>
                  <a:pt x="185500" y="92750"/>
                </a:cubicBezTo>
                <a:cubicBezTo>
                  <a:pt x="185500" y="143974"/>
                  <a:pt x="143974" y="185500"/>
                  <a:pt x="92750" y="185500"/>
                </a:cubicBezTo>
                <a:cubicBezTo>
                  <a:pt x="41526" y="185500"/>
                  <a:pt x="0" y="143974"/>
                  <a:pt x="0" y="92750"/>
                </a:cubicBezTo>
                <a:cubicBezTo>
                  <a:pt x="0" y="41526"/>
                  <a:pt x="41526" y="0"/>
                  <a:pt x="92750" y="0"/>
                </a:cubicBezTo>
                <a:close/>
              </a:path>
            </a:pathLst>
          </a:custGeom>
          <a:solidFill>
            <a:srgbClr val="000000"/>
          </a:solidFill>
          <a:ln w="19050">
            <a:noFill/>
          </a:ln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47" name="Text Placeholder 104">
            <a:extLst>
              <a:ext uri="{FF2B5EF4-FFF2-40B4-BE49-F238E27FC236}">
                <a16:creationId xmlns:a16="http://schemas.microsoft.com/office/drawing/2014/main" id="{4B96DE5C-8501-12EB-8BE1-077BD32CC87E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2770178" y="4288750"/>
            <a:ext cx="185500" cy="185500"/>
          </a:xfrm>
          <a:custGeom>
            <a:avLst/>
            <a:gdLst>
              <a:gd name="connsiteX0" fmla="*/ 92750 w 185500"/>
              <a:gd name="connsiteY0" fmla="*/ 0 h 185500"/>
              <a:gd name="connsiteX1" fmla="*/ 185500 w 185500"/>
              <a:gd name="connsiteY1" fmla="*/ 92750 h 185500"/>
              <a:gd name="connsiteX2" fmla="*/ 92750 w 185500"/>
              <a:gd name="connsiteY2" fmla="*/ 185500 h 185500"/>
              <a:gd name="connsiteX3" fmla="*/ 0 w 185500"/>
              <a:gd name="connsiteY3" fmla="*/ 92750 h 185500"/>
              <a:gd name="connsiteX4" fmla="*/ 92750 w 185500"/>
              <a:gd name="connsiteY4" fmla="*/ 0 h 185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500" h="185500">
                <a:moveTo>
                  <a:pt x="92750" y="0"/>
                </a:moveTo>
                <a:cubicBezTo>
                  <a:pt x="143974" y="0"/>
                  <a:pt x="185500" y="41526"/>
                  <a:pt x="185500" y="92750"/>
                </a:cubicBezTo>
                <a:cubicBezTo>
                  <a:pt x="185500" y="143974"/>
                  <a:pt x="143974" y="185500"/>
                  <a:pt x="92750" y="185500"/>
                </a:cubicBezTo>
                <a:cubicBezTo>
                  <a:pt x="41526" y="185500"/>
                  <a:pt x="0" y="143974"/>
                  <a:pt x="0" y="92750"/>
                </a:cubicBezTo>
                <a:cubicBezTo>
                  <a:pt x="0" y="41526"/>
                  <a:pt x="41526" y="0"/>
                  <a:pt x="92750" y="0"/>
                </a:cubicBezTo>
                <a:close/>
              </a:path>
            </a:pathLst>
          </a:custGeom>
          <a:solidFill>
            <a:srgbClr val="000000"/>
          </a:solidFill>
          <a:ln w="19050">
            <a:noFill/>
          </a:ln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48" name="Text Placeholder 110">
            <a:extLst>
              <a:ext uri="{FF2B5EF4-FFF2-40B4-BE49-F238E27FC236}">
                <a16:creationId xmlns:a16="http://schemas.microsoft.com/office/drawing/2014/main" id="{D3CCC8F5-2CE5-2B0B-CBFE-BDD0FD8A48B6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4871961" y="4288750"/>
            <a:ext cx="185500" cy="185500"/>
          </a:xfrm>
          <a:custGeom>
            <a:avLst/>
            <a:gdLst>
              <a:gd name="connsiteX0" fmla="*/ 92750 w 185500"/>
              <a:gd name="connsiteY0" fmla="*/ 0 h 185500"/>
              <a:gd name="connsiteX1" fmla="*/ 185500 w 185500"/>
              <a:gd name="connsiteY1" fmla="*/ 92750 h 185500"/>
              <a:gd name="connsiteX2" fmla="*/ 92750 w 185500"/>
              <a:gd name="connsiteY2" fmla="*/ 185500 h 185500"/>
              <a:gd name="connsiteX3" fmla="*/ 0 w 185500"/>
              <a:gd name="connsiteY3" fmla="*/ 92750 h 185500"/>
              <a:gd name="connsiteX4" fmla="*/ 92750 w 185500"/>
              <a:gd name="connsiteY4" fmla="*/ 0 h 185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500" h="185500">
                <a:moveTo>
                  <a:pt x="92750" y="0"/>
                </a:moveTo>
                <a:cubicBezTo>
                  <a:pt x="143974" y="0"/>
                  <a:pt x="185500" y="41526"/>
                  <a:pt x="185500" y="92750"/>
                </a:cubicBezTo>
                <a:cubicBezTo>
                  <a:pt x="185500" y="143974"/>
                  <a:pt x="143974" y="185500"/>
                  <a:pt x="92750" y="185500"/>
                </a:cubicBezTo>
                <a:cubicBezTo>
                  <a:pt x="41526" y="185500"/>
                  <a:pt x="0" y="143974"/>
                  <a:pt x="0" y="92750"/>
                </a:cubicBezTo>
                <a:cubicBezTo>
                  <a:pt x="0" y="41526"/>
                  <a:pt x="41526" y="0"/>
                  <a:pt x="92750" y="0"/>
                </a:cubicBezTo>
                <a:close/>
              </a:path>
            </a:pathLst>
          </a:custGeom>
          <a:solidFill>
            <a:srgbClr val="000000"/>
          </a:solidFill>
          <a:ln w="19050">
            <a:noFill/>
          </a:ln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49" name="Text Placeholder 63">
            <a:extLst>
              <a:ext uri="{FF2B5EF4-FFF2-40B4-BE49-F238E27FC236}">
                <a16:creationId xmlns:a16="http://schemas.microsoft.com/office/drawing/2014/main" id="{B711C6A9-7C2A-2F51-D5FF-31ACE4A1DD8A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837059" y="4381500"/>
            <a:ext cx="10569600" cy="0"/>
          </a:xfrm>
          <a:custGeom>
            <a:avLst/>
            <a:gdLst>
              <a:gd name="connsiteX0" fmla="*/ 0 w 3600000"/>
              <a:gd name="connsiteY0" fmla="*/ 0 h 3600000"/>
              <a:gd name="connsiteX1" fmla="*/ 3600000 w 3600000"/>
              <a:gd name="connsiteY1" fmla="*/ 0 h 3600000"/>
              <a:gd name="connsiteX2" fmla="*/ 3600000 w 3600000"/>
              <a:gd name="connsiteY2" fmla="*/ 3600000 h 3600000"/>
              <a:gd name="connsiteX3" fmla="*/ 0 w 3600000"/>
              <a:gd name="connsiteY3" fmla="*/ 3600000 h 3600000"/>
              <a:gd name="connsiteX4" fmla="*/ 0 w 3600000"/>
              <a:gd name="connsiteY4" fmla="*/ 0 h 3600000"/>
              <a:gd name="connsiteX0" fmla="*/ 0 w 3600000"/>
              <a:gd name="connsiteY0" fmla="*/ 0 h 3600000"/>
              <a:gd name="connsiteX1" fmla="*/ 3600000 w 3600000"/>
              <a:gd name="connsiteY1" fmla="*/ 0 h 3600000"/>
              <a:gd name="connsiteX2" fmla="*/ 3600000 w 3600000"/>
              <a:gd name="connsiteY2" fmla="*/ 3600000 h 3600000"/>
              <a:gd name="connsiteX3" fmla="*/ 0 w 3600000"/>
              <a:gd name="connsiteY3" fmla="*/ 3600000 h 3600000"/>
              <a:gd name="connsiteX4" fmla="*/ 91440 w 3600000"/>
              <a:gd name="connsiteY4" fmla="*/ 91440 h 3600000"/>
              <a:gd name="connsiteX0" fmla="*/ 0 w 3600000"/>
              <a:gd name="connsiteY0" fmla="*/ 0 h 3600000"/>
              <a:gd name="connsiteX1" fmla="*/ 3600000 w 3600000"/>
              <a:gd name="connsiteY1" fmla="*/ 0 h 3600000"/>
              <a:gd name="connsiteX2" fmla="*/ 3600000 w 3600000"/>
              <a:gd name="connsiteY2" fmla="*/ 3600000 h 3600000"/>
              <a:gd name="connsiteX3" fmla="*/ 0 w 3600000"/>
              <a:gd name="connsiteY3" fmla="*/ 3600000 h 3600000"/>
              <a:gd name="connsiteX0" fmla="*/ 3600000 w 3600000"/>
              <a:gd name="connsiteY0" fmla="*/ 0 h 3600000"/>
              <a:gd name="connsiteX1" fmla="*/ 3600000 w 3600000"/>
              <a:gd name="connsiteY1" fmla="*/ 3600000 h 3600000"/>
              <a:gd name="connsiteX2" fmla="*/ 0 w 3600000"/>
              <a:gd name="connsiteY2" fmla="*/ 3600000 h 3600000"/>
              <a:gd name="connsiteX0" fmla="*/ 3600000 w 3600000"/>
              <a:gd name="connsiteY0" fmla="*/ 0 h 0"/>
              <a:gd name="connsiteX1" fmla="*/ 0 w 36000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600000">
                <a:moveTo>
                  <a:pt x="3600000" y="0"/>
                </a:moveTo>
                <a:lnTo>
                  <a:pt x="0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50" name="Text Placeholder 63">
            <a:extLst>
              <a:ext uri="{FF2B5EF4-FFF2-40B4-BE49-F238E27FC236}">
                <a16:creationId xmlns:a16="http://schemas.microsoft.com/office/drawing/2014/main" id="{60716B91-99B0-D40D-2D9E-7059D9C6568E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7581654" y="4440077"/>
            <a:ext cx="0" cy="1526400"/>
          </a:xfrm>
          <a:custGeom>
            <a:avLst/>
            <a:gdLst>
              <a:gd name="connsiteX0" fmla="*/ 0 w 698500"/>
              <a:gd name="connsiteY0" fmla="*/ 0 h 1022350"/>
              <a:gd name="connsiteX1" fmla="*/ 698500 w 698500"/>
              <a:gd name="connsiteY1" fmla="*/ 0 h 1022350"/>
              <a:gd name="connsiteX2" fmla="*/ 698500 w 698500"/>
              <a:gd name="connsiteY2" fmla="*/ 1022350 h 1022350"/>
              <a:gd name="connsiteX3" fmla="*/ 0 w 698500"/>
              <a:gd name="connsiteY3" fmla="*/ 1022350 h 1022350"/>
              <a:gd name="connsiteX4" fmla="*/ 0 w 698500"/>
              <a:gd name="connsiteY4" fmla="*/ 0 h 1022350"/>
              <a:gd name="connsiteX0" fmla="*/ 0 w 698500"/>
              <a:gd name="connsiteY0" fmla="*/ 0 h 1022350"/>
              <a:gd name="connsiteX1" fmla="*/ 698500 w 698500"/>
              <a:gd name="connsiteY1" fmla="*/ 1022350 h 1022350"/>
              <a:gd name="connsiteX2" fmla="*/ 0 w 698500"/>
              <a:gd name="connsiteY2" fmla="*/ 1022350 h 1022350"/>
              <a:gd name="connsiteX3" fmla="*/ 0 w 698500"/>
              <a:gd name="connsiteY3" fmla="*/ 0 h 1022350"/>
              <a:gd name="connsiteX0" fmla="*/ 698500 w 789940"/>
              <a:gd name="connsiteY0" fmla="*/ 1022350 h 1113790"/>
              <a:gd name="connsiteX1" fmla="*/ 0 w 789940"/>
              <a:gd name="connsiteY1" fmla="*/ 1022350 h 1113790"/>
              <a:gd name="connsiteX2" fmla="*/ 0 w 789940"/>
              <a:gd name="connsiteY2" fmla="*/ 0 h 1113790"/>
              <a:gd name="connsiteX3" fmla="*/ 789940 w 789940"/>
              <a:gd name="connsiteY3" fmla="*/ 1113790 h 1113790"/>
              <a:gd name="connsiteX0" fmla="*/ 698500 w 698500"/>
              <a:gd name="connsiteY0" fmla="*/ 1022350 h 1022350"/>
              <a:gd name="connsiteX1" fmla="*/ 0 w 698500"/>
              <a:gd name="connsiteY1" fmla="*/ 1022350 h 1022350"/>
              <a:gd name="connsiteX2" fmla="*/ 0 w 698500"/>
              <a:gd name="connsiteY2" fmla="*/ 0 h 1022350"/>
              <a:gd name="connsiteX0" fmla="*/ 0 w 0"/>
              <a:gd name="connsiteY0" fmla="*/ 1022350 h 1022350"/>
              <a:gd name="connsiteX1" fmla="*/ 0 w 0"/>
              <a:gd name="connsiteY1" fmla="*/ 0 h 1022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1022350">
                <a:moveTo>
                  <a:pt x="0" y="1022350"/>
                </a:moveTo>
                <a:lnTo>
                  <a:pt x="0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51" name="Text Placeholder 73">
            <a:extLst>
              <a:ext uri="{FF2B5EF4-FFF2-40B4-BE49-F238E27FC236}">
                <a16:creationId xmlns:a16="http://schemas.microsoft.com/office/drawing/2014/main" id="{721574C0-8D5D-3D99-0B9C-97F79C46EEA5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7580326" y="4640548"/>
            <a:ext cx="1353600" cy="88266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None/>
              <a:defRPr sz="2000">
                <a:solidFill>
                  <a:srgbClr val="000000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100"/>
              </a:spcBef>
              <a:spcAft>
                <a:spcPts val="163"/>
              </a:spcAft>
              <a:buNone/>
              <a:defRPr sz="1100" spc="-20">
                <a:solidFill>
                  <a:srgbClr val="000000"/>
                </a:solidFill>
              </a:defRPr>
            </a:lvl2pPr>
            <a:lvl3pPr marL="0" indent="0">
              <a:lnSpc>
                <a:spcPct val="120000"/>
              </a:lnSpc>
              <a:buFont typeface="Arial" panose="020B0604020202020204" pitchFamily="34" charset="0"/>
              <a:buNone/>
              <a:defRPr sz="800" spc="0">
                <a:solidFill>
                  <a:srgbClr val="000000"/>
                </a:solidFill>
              </a:defRPr>
            </a:lvl3pPr>
          </a:lstStyle>
          <a:p>
            <a:pPr lvl="0"/>
            <a:r>
              <a:rPr lang="en-US"/>
              <a:t>Year</a:t>
            </a:r>
          </a:p>
          <a:p>
            <a:pPr lvl="1"/>
            <a:r>
              <a:rPr lang="en-US"/>
              <a:t>Milestone</a:t>
            </a:r>
          </a:p>
          <a:p>
            <a:pPr lvl="2"/>
            <a:r>
              <a:rPr lang="en-US"/>
              <a:t>Body text</a:t>
            </a:r>
          </a:p>
        </p:txBody>
      </p:sp>
      <p:sp>
        <p:nvSpPr>
          <p:cNvPr id="52" name="Text Placeholder 110">
            <a:extLst>
              <a:ext uri="{FF2B5EF4-FFF2-40B4-BE49-F238E27FC236}">
                <a16:creationId xmlns:a16="http://schemas.microsoft.com/office/drawing/2014/main" id="{CDB24895-5A7C-54B2-1949-01DF12008A74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7488161" y="4288750"/>
            <a:ext cx="185500" cy="185500"/>
          </a:xfrm>
          <a:custGeom>
            <a:avLst/>
            <a:gdLst>
              <a:gd name="connsiteX0" fmla="*/ 92750 w 185500"/>
              <a:gd name="connsiteY0" fmla="*/ 0 h 185500"/>
              <a:gd name="connsiteX1" fmla="*/ 185500 w 185500"/>
              <a:gd name="connsiteY1" fmla="*/ 92750 h 185500"/>
              <a:gd name="connsiteX2" fmla="*/ 92750 w 185500"/>
              <a:gd name="connsiteY2" fmla="*/ 185500 h 185500"/>
              <a:gd name="connsiteX3" fmla="*/ 0 w 185500"/>
              <a:gd name="connsiteY3" fmla="*/ 92750 h 185500"/>
              <a:gd name="connsiteX4" fmla="*/ 92750 w 185500"/>
              <a:gd name="connsiteY4" fmla="*/ 0 h 185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500" h="185500">
                <a:moveTo>
                  <a:pt x="92750" y="0"/>
                </a:moveTo>
                <a:cubicBezTo>
                  <a:pt x="143974" y="0"/>
                  <a:pt x="185500" y="41526"/>
                  <a:pt x="185500" y="92750"/>
                </a:cubicBezTo>
                <a:cubicBezTo>
                  <a:pt x="185500" y="143974"/>
                  <a:pt x="143974" y="185500"/>
                  <a:pt x="92750" y="185500"/>
                </a:cubicBezTo>
                <a:cubicBezTo>
                  <a:pt x="41526" y="185500"/>
                  <a:pt x="0" y="143974"/>
                  <a:pt x="0" y="92750"/>
                </a:cubicBezTo>
                <a:cubicBezTo>
                  <a:pt x="0" y="41526"/>
                  <a:pt x="41526" y="0"/>
                  <a:pt x="92750" y="0"/>
                </a:cubicBezTo>
                <a:close/>
              </a:path>
            </a:pathLst>
          </a:custGeom>
          <a:solidFill>
            <a:srgbClr val="000000"/>
          </a:solidFill>
          <a:ln w="19050">
            <a:noFill/>
          </a:ln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53" name="Text Placeholder 63">
            <a:extLst>
              <a:ext uri="{FF2B5EF4-FFF2-40B4-BE49-F238E27FC236}">
                <a16:creationId xmlns:a16="http://schemas.microsoft.com/office/drawing/2014/main" id="{907C2508-70C7-C48F-6356-BD2C4AB9DACE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9006055" y="2802364"/>
            <a:ext cx="0" cy="1490400"/>
          </a:xfrm>
          <a:custGeom>
            <a:avLst/>
            <a:gdLst>
              <a:gd name="connsiteX0" fmla="*/ 0 w 698500"/>
              <a:gd name="connsiteY0" fmla="*/ 0 h 1022350"/>
              <a:gd name="connsiteX1" fmla="*/ 698500 w 698500"/>
              <a:gd name="connsiteY1" fmla="*/ 0 h 1022350"/>
              <a:gd name="connsiteX2" fmla="*/ 698500 w 698500"/>
              <a:gd name="connsiteY2" fmla="*/ 1022350 h 1022350"/>
              <a:gd name="connsiteX3" fmla="*/ 0 w 698500"/>
              <a:gd name="connsiteY3" fmla="*/ 1022350 h 1022350"/>
              <a:gd name="connsiteX4" fmla="*/ 0 w 698500"/>
              <a:gd name="connsiteY4" fmla="*/ 0 h 1022350"/>
              <a:gd name="connsiteX0" fmla="*/ 0 w 698500"/>
              <a:gd name="connsiteY0" fmla="*/ 0 h 1022350"/>
              <a:gd name="connsiteX1" fmla="*/ 698500 w 698500"/>
              <a:gd name="connsiteY1" fmla="*/ 1022350 h 1022350"/>
              <a:gd name="connsiteX2" fmla="*/ 0 w 698500"/>
              <a:gd name="connsiteY2" fmla="*/ 1022350 h 1022350"/>
              <a:gd name="connsiteX3" fmla="*/ 0 w 698500"/>
              <a:gd name="connsiteY3" fmla="*/ 0 h 1022350"/>
              <a:gd name="connsiteX0" fmla="*/ 698500 w 789940"/>
              <a:gd name="connsiteY0" fmla="*/ 1022350 h 1113790"/>
              <a:gd name="connsiteX1" fmla="*/ 0 w 789940"/>
              <a:gd name="connsiteY1" fmla="*/ 1022350 h 1113790"/>
              <a:gd name="connsiteX2" fmla="*/ 0 w 789940"/>
              <a:gd name="connsiteY2" fmla="*/ 0 h 1113790"/>
              <a:gd name="connsiteX3" fmla="*/ 789940 w 789940"/>
              <a:gd name="connsiteY3" fmla="*/ 1113790 h 1113790"/>
              <a:gd name="connsiteX0" fmla="*/ 698500 w 698500"/>
              <a:gd name="connsiteY0" fmla="*/ 1022350 h 1022350"/>
              <a:gd name="connsiteX1" fmla="*/ 0 w 698500"/>
              <a:gd name="connsiteY1" fmla="*/ 1022350 h 1022350"/>
              <a:gd name="connsiteX2" fmla="*/ 0 w 698500"/>
              <a:gd name="connsiteY2" fmla="*/ 0 h 1022350"/>
              <a:gd name="connsiteX0" fmla="*/ 0 w 0"/>
              <a:gd name="connsiteY0" fmla="*/ 1022350 h 1022350"/>
              <a:gd name="connsiteX1" fmla="*/ 0 w 0"/>
              <a:gd name="connsiteY1" fmla="*/ 0 h 1022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1022350">
                <a:moveTo>
                  <a:pt x="0" y="1022350"/>
                </a:moveTo>
                <a:lnTo>
                  <a:pt x="0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54" name="Text Placeholder 73">
            <a:extLst>
              <a:ext uri="{FF2B5EF4-FFF2-40B4-BE49-F238E27FC236}">
                <a16:creationId xmlns:a16="http://schemas.microsoft.com/office/drawing/2014/main" id="{5951FBC4-5650-EB05-3B50-41D4EA5F801D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9011870" y="3308207"/>
            <a:ext cx="1353600" cy="908662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None/>
              <a:defRPr sz="2000">
                <a:solidFill>
                  <a:srgbClr val="000000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100"/>
              </a:spcBef>
              <a:spcAft>
                <a:spcPts val="163"/>
              </a:spcAft>
              <a:buNone/>
              <a:defRPr sz="1100" spc="-20">
                <a:solidFill>
                  <a:srgbClr val="000000"/>
                </a:solidFill>
              </a:defRPr>
            </a:lvl2pPr>
            <a:lvl3pPr marL="0" indent="0">
              <a:lnSpc>
                <a:spcPct val="120000"/>
              </a:lnSpc>
              <a:buFont typeface="Arial" panose="020B0604020202020204" pitchFamily="34" charset="0"/>
              <a:buNone/>
              <a:defRPr sz="800" spc="0">
                <a:solidFill>
                  <a:srgbClr val="000000"/>
                </a:solidFill>
              </a:defRPr>
            </a:lvl3pPr>
          </a:lstStyle>
          <a:p>
            <a:pPr lvl="0"/>
            <a:r>
              <a:rPr lang="en-US"/>
              <a:t>Year</a:t>
            </a:r>
          </a:p>
          <a:p>
            <a:pPr lvl="1"/>
            <a:r>
              <a:rPr lang="en-US"/>
              <a:t>Milestone</a:t>
            </a:r>
          </a:p>
          <a:p>
            <a:pPr lvl="2"/>
            <a:r>
              <a:rPr lang="en-US"/>
              <a:t>Body text</a:t>
            </a:r>
          </a:p>
        </p:txBody>
      </p:sp>
      <p:sp>
        <p:nvSpPr>
          <p:cNvPr id="55" name="Text Placeholder 92">
            <a:extLst>
              <a:ext uri="{FF2B5EF4-FFF2-40B4-BE49-F238E27FC236}">
                <a16:creationId xmlns:a16="http://schemas.microsoft.com/office/drawing/2014/main" id="{7BC08D07-1E1B-1BE3-E3E4-1DE8278E4E6B}"/>
              </a:ext>
            </a:extLst>
          </p:cNvPr>
          <p:cNvSpPr>
            <a:spLocks noGrp="1"/>
          </p:cNvSpPr>
          <p:nvPr>
            <p:ph type="body" sz="quarter" idx="67" hasCustomPrompt="1"/>
          </p:nvPr>
        </p:nvSpPr>
        <p:spPr>
          <a:xfrm>
            <a:off x="8913306" y="4288750"/>
            <a:ext cx="185500" cy="185500"/>
          </a:xfrm>
          <a:custGeom>
            <a:avLst/>
            <a:gdLst>
              <a:gd name="connsiteX0" fmla="*/ 92750 w 185500"/>
              <a:gd name="connsiteY0" fmla="*/ 0 h 185500"/>
              <a:gd name="connsiteX1" fmla="*/ 185500 w 185500"/>
              <a:gd name="connsiteY1" fmla="*/ 92750 h 185500"/>
              <a:gd name="connsiteX2" fmla="*/ 92750 w 185500"/>
              <a:gd name="connsiteY2" fmla="*/ 185500 h 185500"/>
              <a:gd name="connsiteX3" fmla="*/ 0 w 185500"/>
              <a:gd name="connsiteY3" fmla="*/ 92750 h 185500"/>
              <a:gd name="connsiteX4" fmla="*/ 92750 w 185500"/>
              <a:gd name="connsiteY4" fmla="*/ 0 h 185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500" h="185500">
                <a:moveTo>
                  <a:pt x="92750" y="0"/>
                </a:moveTo>
                <a:cubicBezTo>
                  <a:pt x="143974" y="0"/>
                  <a:pt x="185500" y="41526"/>
                  <a:pt x="185500" y="92750"/>
                </a:cubicBezTo>
                <a:cubicBezTo>
                  <a:pt x="185500" y="143974"/>
                  <a:pt x="143974" y="185500"/>
                  <a:pt x="92750" y="185500"/>
                </a:cubicBezTo>
                <a:cubicBezTo>
                  <a:pt x="41526" y="185500"/>
                  <a:pt x="0" y="143974"/>
                  <a:pt x="0" y="92750"/>
                </a:cubicBezTo>
                <a:cubicBezTo>
                  <a:pt x="0" y="41526"/>
                  <a:pt x="41526" y="0"/>
                  <a:pt x="92750" y="0"/>
                </a:cubicBezTo>
                <a:close/>
              </a:path>
            </a:pathLst>
          </a:custGeom>
          <a:solidFill>
            <a:srgbClr val="000000"/>
          </a:solidFill>
          <a:ln w="19050">
            <a:noFill/>
          </a:ln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56" name="Text Placeholder 73">
            <a:extLst>
              <a:ext uri="{FF2B5EF4-FFF2-40B4-BE49-F238E27FC236}">
                <a16:creationId xmlns:a16="http://schemas.microsoft.com/office/drawing/2014/main" id="{0198DD9F-77C7-7085-9954-6A4571046FC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300518" y="3308207"/>
            <a:ext cx="1353600" cy="908662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None/>
              <a:defRPr sz="2000">
                <a:solidFill>
                  <a:srgbClr val="000000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100"/>
              </a:spcBef>
              <a:spcAft>
                <a:spcPts val="163"/>
              </a:spcAft>
              <a:buNone/>
              <a:defRPr sz="1100" spc="-20">
                <a:solidFill>
                  <a:srgbClr val="000000"/>
                </a:solidFill>
              </a:defRPr>
            </a:lvl2pPr>
            <a:lvl3pPr marL="0" indent="0">
              <a:lnSpc>
                <a:spcPct val="120000"/>
              </a:lnSpc>
              <a:buFont typeface="Arial" panose="020B0604020202020204" pitchFamily="34" charset="0"/>
              <a:buNone/>
              <a:defRPr sz="800" spc="0">
                <a:solidFill>
                  <a:srgbClr val="000000"/>
                </a:solidFill>
              </a:defRPr>
            </a:lvl3pPr>
          </a:lstStyle>
          <a:p>
            <a:pPr lvl="0"/>
            <a:r>
              <a:rPr lang="en-US"/>
              <a:t>Year</a:t>
            </a:r>
          </a:p>
          <a:p>
            <a:pPr lvl="1"/>
            <a:r>
              <a:rPr lang="en-US"/>
              <a:t>Milestone</a:t>
            </a:r>
          </a:p>
          <a:p>
            <a:pPr lvl="2"/>
            <a:r>
              <a:rPr lang="en-US"/>
              <a:t>Body text</a:t>
            </a:r>
          </a:p>
        </p:txBody>
      </p:sp>
      <p:sp>
        <p:nvSpPr>
          <p:cNvPr id="57" name="Text Placeholder 73">
            <a:extLst>
              <a:ext uri="{FF2B5EF4-FFF2-40B4-BE49-F238E27FC236}">
                <a16:creationId xmlns:a16="http://schemas.microsoft.com/office/drawing/2014/main" id="{1804B99D-3F47-749D-B9B1-C79F6EA7595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986402" y="3308207"/>
            <a:ext cx="1353600" cy="908662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None/>
              <a:defRPr sz="2000">
                <a:solidFill>
                  <a:srgbClr val="000000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100"/>
              </a:spcBef>
              <a:spcAft>
                <a:spcPts val="163"/>
              </a:spcAft>
              <a:buNone/>
              <a:defRPr sz="1100" spc="-20">
                <a:solidFill>
                  <a:srgbClr val="000000"/>
                </a:solidFill>
              </a:defRPr>
            </a:lvl2pPr>
            <a:lvl3pPr marL="0" indent="0">
              <a:lnSpc>
                <a:spcPct val="120000"/>
              </a:lnSpc>
              <a:buFont typeface="Arial" panose="020B0604020202020204" pitchFamily="34" charset="0"/>
              <a:buNone/>
              <a:defRPr sz="800" spc="0">
                <a:solidFill>
                  <a:srgbClr val="000000"/>
                </a:solidFill>
              </a:defRPr>
            </a:lvl3pPr>
          </a:lstStyle>
          <a:p>
            <a:pPr lvl="0"/>
            <a:r>
              <a:rPr lang="en-US"/>
              <a:t>Year</a:t>
            </a:r>
          </a:p>
          <a:p>
            <a:pPr lvl="1"/>
            <a:r>
              <a:rPr lang="en-US"/>
              <a:t>Milestone</a:t>
            </a:r>
          </a:p>
          <a:p>
            <a:pPr lvl="2"/>
            <a:r>
              <a:rPr lang="en-US"/>
              <a:t>Body text</a:t>
            </a:r>
          </a:p>
        </p:txBody>
      </p:sp>
      <p:sp>
        <p:nvSpPr>
          <p:cNvPr id="58" name="Text Placeholder 73">
            <a:extLst>
              <a:ext uri="{FF2B5EF4-FFF2-40B4-BE49-F238E27FC236}">
                <a16:creationId xmlns:a16="http://schemas.microsoft.com/office/drawing/2014/main" id="{65EDE547-EB21-D663-CA6A-40325002DBB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907100" y="3308207"/>
            <a:ext cx="1353600" cy="908662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None/>
              <a:defRPr sz="2000">
                <a:solidFill>
                  <a:srgbClr val="000000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100"/>
              </a:spcBef>
              <a:spcAft>
                <a:spcPts val="163"/>
              </a:spcAft>
              <a:buNone/>
              <a:defRPr sz="1100" spc="-20">
                <a:solidFill>
                  <a:srgbClr val="000000"/>
                </a:solidFill>
              </a:defRPr>
            </a:lvl2pPr>
            <a:lvl3pPr marL="0" indent="0">
              <a:lnSpc>
                <a:spcPct val="120000"/>
              </a:lnSpc>
              <a:buFont typeface="Arial" panose="020B0604020202020204" pitchFamily="34" charset="0"/>
              <a:buNone/>
              <a:defRPr sz="800" spc="0">
                <a:solidFill>
                  <a:srgbClr val="000000"/>
                </a:solidFill>
              </a:defRPr>
            </a:lvl3pPr>
          </a:lstStyle>
          <a:p>
            <a:pPr lvl="0"/>
            <a:r>
              <a:rPr lang="en-US"/>
              <a:t>Year</a:t>
            </a:r>
          </a:p>
          <a:p>
            <a:pPr lvl="1"/>
            <a:r>
              <a:rPr lang="en-US"/>
              <a:t>Milestone</a:t>
            </a:r>
          </a:p>
          <a:p>
            <a:pPr lvl="2"/>
            <a:r>
              <a:rPr lang="en-US"/>
              <a:t>Body text</a:t>
            </a:r>
          </a:p>
        </p:txBody>
      </p:sp>
      <p:sp>
        <p:nvSpPr>
          <p:cNvPr id="59" name="Text Placeholder 73">
            <a:extLst>
              <a:ext uri="{FF2B5EF4-FFF2-40B4-BE49-F238E27FC236}">
                <a16:creationId xmlns:a16="http://schemas.microsoft.com/office/drawing/2014/main" id="{5BC29C42-B196-51F7-0956-BF3AF61FAE57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98868" y="4640548"/>
            <a:ext cx="1353600" cy="88266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None/>
              <a:defRPr sz="2000">
                <a:solidFill>
                  <a:srgbClr val="000000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100"/>
              </a:spcBef>
              <a:spcAft>
                <a:spcPts val="163"/>
              </a:spcAft>
              <a:buNone/>
              <a:defRPr sz="1100" spc="-20">
                <a:solidFill>
                  <a:srgbClr val="000000"/>
                </a:solidFill>
              </a:defRPr>
            </a:lvl2pPr>
            <a:lvl3pPr marL="0" indent="0">
              <a:lnSpc>
                <a:spcPct val="120000"/>
              </a:lnSpc>
              <a:buFont typeface="Arial" panose="020B0604020202020204" pitchFamily="34" charset="0"/>
              <a:buNone/>
              <a:defRPr sz="800" spc="0">
                <a:solidFill>
                  <a:srgbClr val="000000"/>
                </a:solidFill>
              </a:defRPr>
            </a:lvl3pPr>
          </a:lstStyle>
          <a:p>
            <a:pPr lvl="0"/>
            <a:r>
              <a:rPr lang="en-US"/>
              <a:t>Year</a:t>
            </a:r>
          </a:p>
          <a:p>
            <a:pPr lvl="1"/>
            <a:r>
              <a:rPr lang="en-US"/>
              <a:t>Milestone</a:t>
            </a:r>
          </a:p>
          <a:p>
            <a:pPr lvl="2"/>
            <a:r>
              <a:rPr lang="en-US"/>
              <a:t>Body text</a:t>
            </a:r>
          </a:p>
        </p:txBody>
      </p:sp>
      <p:sp>
        <p:nvSpPr>
          <p:cNvPr id="60" name="Text Placeholder 73">
            <a:extLst>
              <a:ext uri="{FF2B5EF4-FFF2-40B4-BE49-F238E27FC236}">
                <a16:creationId xmlns:a16="http://schemas.microsoft.com/office/drawing/2014/main" id="{AA89D24E-AB4C-9BDC-13DE-9D86E450C9EA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2869073" y="4640548"/>
            <a:ext cx="1238238" cy="88266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None/>
              <a:defRPr sz="2000">
                <a:solidFill>
                  <a:srgbClr val="000000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100"/>
              </a:spcBef>
              <a:spcAft>
                <a:spcPts val="163"/>
              </a:spcAft>
              <a:buNone/>
              <a:defRPr sz="1100" spc="-20">
                <a:solidFill>
                  <a:srgbClr val="000000"/>
                </a:solidFill>
              </a:defRPr>
            </a:lvl2pPr>
            <a:lvl3pPr marL="0" indent="0">
              <a:lnSpc>
                <a:spcPct val="120000"/>
              </a:lnSpc>
              <a:buFont typeface="Arial" panose="020B0604020202020204" pitchFamily="34" charset="0"/>
              <a:buNone/>
              <a:defRPr sz="800" spc="0">
                <a:solidFill>
                  <a:srgbClr val="000000"/>
                </a:solidFill>
              </a:defRPr>
            </a:lvl3pPr>
          </a:lstStyle>
          <a:p>
            <a:pPr lvl="0"/>
            <a:r>
              <a:rPr lang="en-US"/>
              <a:t>Year</a:t>
            </a:r>
          </a:p>
          <a:p>
            <a:pPr lvl="1"/>
            <a:r>
              <a:rPr lang="en-US"/>
              <a:t>Milestone</a:t>
            </a:r>
          </a:p>
          <a:p>
            <a:pPr lvl="2"/>
            <a:r>
              <a:rPr lang="en-US"/>
              <a:t>Body text</a:t>
            </a:r>
          </a:p>
        </p:txBody>
      </p:sp>
      <p:sp>
        <p:nvSpPr>
          <p:cNvPr id="61" name="Text Placeholder 73">
            <a:extLst>
              <a:ext uri="{FF2B5EF4-FFF2-40B4-BE49-F238E27FC236}">
                <a16:creationId xmlns:a16="http://schemas.microsoft.com/office/drawing/2014/main" id="{5FDC602C-BB1A-58D7-1D4A-279A7BEB0EC3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4970856" y="4640548"/>
            <a:ext cx="1353600" cy="88266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None/>
              <a:defRPr sz="2000">
                <a:solidFill>
                  <a:srgbClr val="000000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100"/>
              </a:spcBef>
              <a:spcAft>
                <a:spcPts val="163"/>
              </a:spcAft>
              <a:buNone/>
              <a:defRPr sz="1100" spc="-20">
                <a:solidFill>
                  <a:srgbClr val="000000"/>
                </a:solidFill>
              </a:defRPr>
            </a:lvl2pPr>
            <a:lvl3pPr marL="0" indent="0">
              <a:lnSpc>
                <a:spcPct val="120000"/>
              </a:lnSpc>
              <a:buFont typeface="Arial" panose="020B0604020202020204" pitchFamily="34" charset="0"/>
              <a:buNone/>
              <a:defRPr sz="800" spc="0">
                <a:solidFill>
                  <a:srgbClr val="000000"/>
                </a:solidFill>
              </a:defRPr>
            </a:lvl3pPr>
          </a:lstStyle>
          <a:p>
            <a:pPr lvl="0"/>
            <a:r>
              <a:rPr lang="en-US"/>
              <a:t>Year</a:t>
            </a:r>
          </a:p>
          <a:p>
            <a:pPr lvl="1"/>
            <a:r>
              <a:rPr lang="en-US"/>
              <a:t>Milestone</a:t>
            </a:r>
          </a:p>
          <a:p>
            <a:pPr lvl="2"/>
            <a:r>
              <a:rPr lang="en-US"/>
              <a:t>Body text</a:t>
            </a:r>
          </a:p>
        </p:txBody>
      </p:sp>
      <p:sp>
        <p:nvSpPr>
          <p:cNvPr id="62" name="Picture Placeholder 70">
            <a:extLst>
              <a:ext uri="{FF2B5EF4-FFF2-40B4-BE49-F238E27FC236}">
                <a16:creationId xmlns:a16="http://schemas.microsoft.com/office/drawing/2014/main" id="{CD8EDF36-51BE-5CA9-8DEC-3D7FD8EC95F4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1434486" y="2893858"/>
            <a:ext cx="368300" cy="322262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US"/>
          </a:p>
        </p:txBody>
      </p:sp>
      <p:sp>
        <p:nvSpPr>
          <p:cNvPr id="63" name="Picture Placeholder 70">
            <a:extLst>
              <a:ext uri="{FF2B5EF4-FFF2-40B4-BE49-F238E27FC236}">
                <a16:creationId xmlns:a16="http://schemas.microsoft.com/office/drawing/2014/main" id="{A8791CC5-02DA-6E01-C4D5-2D8BE37E4CEB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1809122" y="2893858"/>
            <a:ext cx="368300" cy="322262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US"/>
          </a:p>
        </p:txBody>
      </p:sp>
      <p:sp>
        <p:nvSpPr>
          <p:cNvPr id="64" name="Picture Placeholder 70">
            <a:extLst>
              <a:ext uri="{FF2B5EF4-FFF2-40B4-BE49-F238E27FC236}">
                <a16:creationId xmlns:a16="http://schemas.microsoft.com/office/drawing/2014/main" id="{E0072FC0-4D14-C9F4-BD10-0AF8201C85C7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2183758" y="2893858"/>
            <a:ext cx="368300" cy="322262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US"/>
          </a:p>
        </p:txBody>
      </p:sp>
      <p:sp>
        <p:nvSpPr>
          <p:cNvPr id="65" name="Picture Placeholder 70">
            <a:extLst>
              <a:ext uri="{FF2B5EF4-FFF2-40B4-BE49-F238E27FC236}">
                <a16:creationId xmlns:a16="http://schemas.microsoft.com/office/drawing/2014/main" id="{C54DA07C-F6B9-00A3-89F7-E94E3C54BE69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4120370" y="2893858"/>
            <a:ext cx="368300" cy="322262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US"/>
          </a:p>
        </p:txBody>
      </p:sp>
      <p:sp>
        <p:nvSpPr>
          <p:cNvPr id="66" name="Picture Placeholder 70">
            <a:extLst>
              <a:ext uri="{FF2B5EF4-FFF2-40B4-BE49-F238E27FC236}">
                <a16:creationId xmlns:a16="http://schemas.microsoft.com/office/drawing/2014/main" id="{C0E24942-ACF9-68C3-F3F1-71FEC780884E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4495006" y="2893858"/>
            <a:ext cx="368300" cy="322262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US"/>
          </a:p>
        </p:txBody>
      </p:sp>
      <p:sp>
        <p:nvSpPr>
          <p:cNvPr id="67" name="Picture Placeholder 70">
            <a:extLst>
              <a:ext uri="{FF2B5EF4-FFF2-40B4-BE49-F238E27FC236}">
                <a16:creationId xmlns:a16="http://schemas.microsoft.com/office/drawing/2014/main" id="{92D2A6B2-5B1B-084D-84B5-80ABF9255D8C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4869642" y="2893858"/>
            <a:ext cx="368300" cy="322262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US"/>
          </a:p>
        </p:txBody>
      </p:sp>
      <p:sp>
        <p:nvSpPr>
          <p:cNvPr id="73" name="Picture Placeholder 70">
            <a:extLst>
              <a:ext uri="{FF2B5EF4-FFF2-40B4-BE49-F238E27FC236}">
                <a16:creationId xmlns:a16="http://schemas.microsoft.com/office/drawing/2014/main" id="{7EFBB4C7-9641-65F7-5C14-B365504564DE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6041068" y="2893858"/>
            <a:ext cx="368300" cy="322262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US"/>
          </a:p>
        </p:txBody>
      </p:sp>
      <p:sp>
        <p:nvSpPr>
          <p:cNvPr id="76" name="Picture Placeholder 70">
            <a:extLst>
              <a:ext uri="{FF2B5EF4-FFF2-40B4-BE49-F238E27FC236}">
                <a16:creationId xmlns:a16="http://schemas.microsoft.com/office/drawing/2014/main" id="{C3F1E562-E6D7-DDAB-E0BB-16A2AF4B865A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6415704" y="2893858"/>
            <a:ext cx="368300" cy="322262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US"/>
          </a:p>
        </p:txBody>
      </p:sp>
      <p:sp>
        <p:nvSpPr>
          <p:cNvPr id="77" name="Picture Placeholder 70">
            <a:extLst>
              <a:ext uri="{FF2B5EF4-FFF2-40B4-BE49-F238E27FC236}">
                <a16:creationId xmlns:a16="http://schemas.microsoft.com/office/drawing/2014/main" id="{6D25F2F1-195A-85EB-FA4C-A1F91892203E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6790340" y="2893858"/>
            <a:ext cx="368300" cy="322262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US"/>
          </a:p>
        </p:txBody>
      </p:sp>
      <p:sp>
        <p:nvSpPr>
          <p:cNvPr id="78" name="Picture Placeholder 70">
            <a:extLst>
              <a:ext uri="{FF2B5EF4-FFF2-40B4-BE49-F238E27FC236}">
                <a16:creationId xmlns:a16="http://schemas.microsoft.com/office/drawing/2014/main" id="{C739A5F6-AAB6-ED2A-619C-01786209F6D4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932836" y="5557306"/>
            <a:ext cx="368300" cy="322262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US"/>
          </a:p>
        </p:txBody>
      </p:sp>
      <p:sp>
        <p:nvSpPr>
          <p:cNvPr id="79" name="Picture Placeholder 70">
            <a:extLst>
              <a:ext uri="{FF2B5EF4-FFF2-40B4-BE49-F238E27FC236}">
                <a16:creationId xmlns:a16="http://schemas.microsoft.com/office/drawing/2014/main" id="{E8395A61-2A65-A32E-11A8-B03090E828A1}"/>
              </a:ext>
            </a:extLst>
          </p:cNvPr>
          <p:cNvSpPr>
            <a:spLocks noGrp="1"/>
          </p:cNvSpPr>
          <p:nvPr>
            <p:ph type="pic" sz="quarter" idx="44"/>
          </p:nvPr>
        </p:nvSpPr>
        <p:spPr>
          <a:xfrm>
            <a:off x="1307472" y="5557306"/>
            <a:ext cx="368300" cy="322262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US"/>
          </a:p>
        </p:txBody>
      </p:sp>
      <p:sp>
        <p:nvSpPr>
          <p:cNvPr id="80" name="Picture Placeholder 70">
            <a:extLst>
              <a:ext uri="{FF2B5EF4-FFF2-40B4-BE49-F238E27FC236}">
                <a16:creationId xmlns:a16="http://schemas.microsoft.com/office/drawing/2014/main" id="{16C21252-5F48-2DD9-AE5D-27FB1F6AC9B3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1682108" y="5557306"/>
            <a:ext cx="368300" cy="322262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US"/>
          </a:p>
        </p:txBody>
      </p:sp>
      <p:sp>
        <p:nvSpPr>
          <p:cNvPr id="81" name="Picture Placeholder 70">
            <a:extLst>
              <a:ext uri="{FF2B5EF4-FFF2-40B4-BE49-F238E27FC236}">
                <a16:creationId xmlns:a16="http://schemas.microsoft.com/office/drawing/2014/main" id="{1649A12C-002B-BE3D-1B5B-39149AB8F6F6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3019708" y="5557306"/>
            <a:ext cx="368300" cy="322262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US"/>
          </a:p>
        </p:txBody>
      </p:sp>
      <p:sp>
        <p:nvSpPr>
          <p:cNvPr id="82" name="Picture Placeholder 70">
            <a:extLst>
              <a:ext uri="{FF2B5EF4-FFF2-40B4-BE49-F238E27FC236}">
                <a16:creationId xmlns:a16="http://schemas.microsoft.com/office/drawing/2014/main" id="{D97866D7-4297-AD13-155B-3FB52048E36A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3394344" y="5557306"/>
            <a:ext cx="368300" cy="322262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US"/>
          </a:p>
        </p:txBody>
      </p:sp>
      <p:sp>
        <p:nvSpPr>
          <p:cNvPr id="83" name="Picture Placeholder 70">
            <a:extLst>
              <a:ext uri="{FF2B5EF4-FFF2-40B4-BE49-F238E27FC236}">
                <a16:creationId xmlns:a16="http://schemas.microsoft.com/office/drawing/2014/main" id="{CC099E5E-1180-5FBB-6DBD-EC5535639F69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3768980" y="5557306"/>
            <a:ext cx="368300" cy="322262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US"/>
          </a:p>
        </p:txBody>
      </p:sp>
      <p:sp>
        <p:nvSpPr>
          <p:cNvPr id="84" name="Picture Placeholder 70">
            <a:extLst>
              <a:ext uri="{FF2B5EF4-FFF2-40B4-BE49-F238E27FC236}">
                <a16:creationId xmlns:a16="http://schemas.microsoft.com/office/drawing/2014/main" id="{A798C59B-5E40-2147-6B05-0D1E4B6FC019}"/>
              </a:ext>
            </a:extLst>
          </p:cNvPr>
          <p:cNvSpPr>
            <a:spLocks noGrp="1"/>
          </p:cNvSpPr>
          <p:nvPr>
            <p:ph type="pic" sz="quarter" idx="55"/>
          </p:nvPr>
        </p:nvSpPr>
        <p:spPr>
          <a:xfrm>
            <a:off x="5104824" y="5557306"/>
            <a:ext cx="368300" cy="322262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US"/>
          </a:p>
        </p:txBody>
      </p:sp>
      <p:sp>
        <p:nvSpPr>
          <p:cNvPr id="85" name="Picture Placeholder 70">
            <a:extLst>
              <a:ext uri="{FF2B5EF4-FFF2-40B4-BE49-F238E27FC236}">
                <a16:creationId xmlns:a16="http://schemas.microsoft.com/office/drawing/2014/main" id="{043B8A55-E19D-0A9E-95B1-71CFF2AE38EA}"/>
              </a:ext>
            </a:extLst>
          </p:cNvPr>
          <p:cNvSpPr>
            <a:spLocks noGrp="1"/>
          </p:cNvSpPr>
          <p:nvPr>
            <p:ph type="pic" sz="quarter" idx="56"/>
          </p:nvPr>
        </p:nvSpPr>
        <p:spPr>
          <a:xfrm>
            <a:off x="5479460" y="5557306"/>
            <a:ext cx="368300" cy="322262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US"/>
          </a:p>
        </p:txBody>
      </p:sp>
      <p:sp>
        <p:nvSpPr>
          <p:cNvPr id="86" name="Picture Placeholder 70">
            <a:extLst>
              <a:ext uri="{FF2B5EF4-FFF2-40B4-BE49-F238E27FC236}">
                <a16:creationId xmlns:a16="http://schemas.microsoft.com/office/drawing/2014/main" id="{11572258-2AE8-0394-CB37-A42FB15A5EEB}"/>
              </a:ext>
            </a:extLst>
          </p:cNvPr>
          <p:cNvSpPr>
            <a:spLocks noGrp="1"/>
          </p:cNvSpPr>
          <p:nvPr>
            <p:ph type="pic" sz="quarter" idx="57"/>
          </p:nvPr>
        </p:nvSpPr>
        <p:spPr>
          <a:xfrm>
            <a:off x="5854096" y="5557306"/>
            <a:ext cx="368300" cy="322262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US"/>
          </a:p>
        </p:txBody>
      </p:sp>
      <p:sp>
        <p:nvSpPr>
          <p:cNvPr id="87" name="Picture Placeholder 70">
            <a:extLst>
              <a:ext uri="{FF2B5EF4-FFF2-40B4-BE49-F238E27FC236}">
                <a16:creationId xmlns:a16="http://schemas.microsoft.com/office/drawing/2014/main" id="{D134CD37-9F84-9421-3401-FF404447E39B}"/>
              </a:ext>
            </a:extLst>
          </p:cNvPr>
          <p:cNvSpPr>
            <a:spLocks noGrp="1"/>
          </p:cNvSpPr>
          <p:nvPr>
            <p:ph type="pic" sz="quarter" idx="68"/>
          </p:nvPr>
        </p:nvSpPr>
        <p:spPr>
          <a:xfrm>
            <a:off x="9137379" y="2893858"/>
            <a:ext cx="368300" cy="322262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US"/>
          </a:p>
        </p:txBody>
      </p:sp>
      <p:sp>
        <p:nvSpPr>
          <p:cNvPr id="88" name="Picture Placeholder 70">
            <a:extLst>
              <a:ext uri="{FF2B5EF4-FFF2-40B4-BE49-F238E27FC236}">
                <a16:creationId xmlns:a16="http://schemas.microsoft.com/office/drawing/2014/main" id="{11D7EC25-0314-B43B-9FAD-8CD630750778}"/>
              </a:ext>
            </a:extLst>
          </p:cNvPr>
          <p:cNvSpPr>
            <a:spLocks noGrp="1"/>
          </p:cNvSpPr>
          <p:nvPr>
            <p:ph type="pic" sz="quarter" idx="69"/>
          </p:nvPr>
        </p:nvSpPr>
        <p:spPr>
          <a:xfrm>
            <a:off x="9512015" y="2893858"/>
            <a:ext cx="368300" cy="322262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US"/>
          </a:p>
        </p:txBody>
      </p:sp>
      <p:sp>
        <p:nvSpPr>
          <p:cNvPr id="89" name="Picture Placeholder 70">
            <a:extLst>
              <a:ext uri="{FF2B5EF4-FFF2-40B4-BE49-F238E27FC236}">
                <a16:creationId xmlns:a16="http://schemas.microsoft.com/office/drawing/2014/main" id="{A22D6AB4-F675-15DF-6877-9FDF856CED62}"/>
              </a:ext>
            </a:extLst>
          </p:cNvPr>
          <p:cNvSpPr>
            <a:spLocks noGrp="1"/>
          </p:cNvSpPr>
          <p:nvPr>
            <p:ph type="pic" sz="quarter" idx="70"/>
          </p:nvPr>
        </p:nvSpPr>
        <p:spPr>
          <a:xfrm>
            <a:off x="9886651" y="2893858"/>
            <a:ext cx="368300" cy="322262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US"/>
          </a:p>
        </p:txBody>
      </p:sp>
      <p:sp>
        <p:nvSpPr>
          <p:cNvPr id="90" name="Picture Placeholder 70">
            <a:extLst>
              <a:ext uri="{FF2B5EF4-FFF2-40B4-BE49-F238E27FC236}">
                <a16:creationId xmlns:a16="http://schemas.microsoft.com/office/drawing/2014/main" id="{C0B5F94B-0698-DF2E-C83C-DD745803AAE1}"/>
              </a:ext>
            </a:extLst>
          </p:cNvPr>
          <p:cNvSpPr>
            <a:spLocks noGrp="1"/>
          </p:cNvSpPr>
          <p:nvPr>
            <p:ph type="pic" sz="quarter" idx="71"/>
          </p:nvPr>
        </p:nvSpPr>
        <p:spPr>
          <a:xfrm>
            <a:off x="7720122" y="5557306"/>
            <a:ext cx="368300" cy="322262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US"/>
          </a:p>
        </p:txBody>
      </p:sp>
      <p:sp>
        <p:nvSpPr>
          <p:cNvPr id="91" name="Picture Placeholder 70">
            <a:extLst>
              <a:ext uri="{FF2B5EF4-FFF2-40B4-BE49-F238E27FC236}">
                <a16:creationId xmlns:a16="http://schemas.microsoft.com/office/drawing/2014/main" id="{5E7B0C62-E236-4527-121B-FA27873B2221}"/>
              </a:ext>
            </a:extLst>
          </p:cNvPr>
          <p:cNvSpPr>
            <a:spLocks noGrp="1"/>
          </p:cNvSpPr>
          <p:nvPr>
            <p:ph type="pic" sz="quarter" idx="72"/>
          </p:nvPr>
        </p:nvSpPr>
        <p:spPr>
          <a:xfrm>
            <a:off x="8094758" y="5557306"/>
            <a:ext cx="368300" cy="322262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US"/>
          </a:p>
        </p:txBody>
      </p:sp>
      <p:sp>
        <p:nvSpPr>
          <p:cNvPr id="92" name="Picture Placeholder 70">
            <a:extLst>
              <a:ext uri="{FF2B5EF4-FFF2-40B4-BE49-F238E27FC236}">
                <a16:creationId xmlns:a16="http://schemas.microsoft.com/office/drawing/2014/main" id="{56318F61-015D-A4EC-36B8-EEB2900828CE}"/>
              </a:ext>
            </a:extLst>
          </p:cNvPr>
          <p:cNvSpPr>
            <a:spLocks noGrp="1"/>
          </p:cNvSpPr>
          <p:nvPr>
            <p:ph type="pic" sz="quarter" idx="73"/>
          </p:nvPr>
        </p:nvSpPr>
        <p:spPr>
          <a:xfrm>
            <a:off x="8469394" y="5557306"/>
            <a:ext cx="368300" cy="322262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08440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4DA111-601D-5416-53DD-CF5177C6FB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51DC9-96B9-4891-8164-EFA8378763BE}" type="datetime1">
              <a:rPr lang="en-US" smtClean="0"/>
              <a:t>9/17/2026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1BFD73-B3FC-8D98-4FE6-26C938E9A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Date 2025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809EF9-E582-7A79-359E-34C003391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988FE-5450-4D13-83CD-A9004418B02C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D03F3829-9855-20EE-B6AE-A9B7293F430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2250" y="685800"/>
            <a:ext cx="11745911" cy="601200"/>
          </a:xfrm>
        </p:spPr>
        <p:txBody>
          <a:bodyPr tIns="64800"/>
          <a:lstStyle>
            <a:lvl1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5000" spc="-60" baseline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3400" spc="-60" baseline="0">
                <a:solidFill>
                  <a:schemeClr val="tx1"/>
                </a:solidFill>
                <a:latin typeface="+mj-lt"/>
              </a:defRPr>
            </a:lvl2pPr>
            <a:lvl3pPr marL="0" indent="0">
              <a:lnSpc>
                <a:spcPct val="90000"/>
              </a:lnSpc>
              <a:buNone/>
              <a:defRPr sz="2900" spc="-10" baseline="0">
                <a:solidFill>
                  <a:schemeClr val="tx1"/>
                </a:solidFill>
                <a:latin typeface="+mj-lt"/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H2</a:t>
            </a:r>
          </a:p>
          <a:p>
            <a:pPr lvl="1"/>
            <a:r>
              <a:rPr lang="en-US"/>
              <a:t>H3</a:t>
            </a:r>
          </a:p>
          <a:p>
            <a:pPr lvl="2"/>
            <a:r>
              <a:rPr lang="en-US"/>
              <a:t>H4</a:t>
            </a:r>
          </a:p>
        </p:txBody>
      </p:sp>
    </p:spTree>
    <p:extLst>
      <p:ext uri="{BB962C8B-B14F-4D97-AF65-F5344CB8AC3E}">
        <p14:creationId xmlns:p14="http://schemas.microsoft.com/office/powerpoint/2010/main" val="2247348483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893CC65-68EC-87E3-901D-F2AA70168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D9F57-693A-40B8-AC54-272D5D9540D1}" type="datetime1">
              <a:rPr lang="en-US" smtClean="0"/>
              <a:t>9/17/2026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11CD136-1186-18DF-03E1-7202B4E1AE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Date 2025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2C2AE7-DB24-CD8D-F9F9-BBB399800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988FE-5450-4D13-83CD-A9004418B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33409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258EC79-F416-4E3D-A67E-4A13E800458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23838" y="1877167"/>
            <a:ext cx="5810249" cy="904445"/>
          </a:xfrm>
          <a:prstGeom prst="rect">
            <a:avLst/>
          </a:prstGeom>
        </p:spPr>
        <p:txBody>
          <a:bodyPr anchor="t"/>
          <a:lstStyle>
            <a:lvl1pPr algn="l">
              <a:lnSpc>
                <a:spcPct val="82000"/>
              </a:lnSpc>
              <a:defRPr sz="6400" spc="-30" baseline="0">
                <a:solidFill>
                  <a:schemeClr val="tx1"/>
                </a:solidFill>
                <a:latin typeface="Host Grotesk SemiBold" panose="020B0504030402000203" pitchFamily="34" charset="0"/>
              </a:defRPr>
            </a:lvl1pPr>
          </a:lstStyle>
          <a:p>
            <a:r>
              <a:rPr lang="en-US" dirty="0"/>
              <a:t>Short end title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B04F11C-8931-4F2C-862F-B58C9926FB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3837" y="3083669"/>
            <a:ext cx="5810250" cy="916833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900" spc="-10" baseline="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964F6B1-10EC-43D7-8A6F-B43A304B59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50542-535C-4D85-A570-0CB3FF66C3FF}" type="datetime1">
              <a:rPr lang="en-US" smtClean="0"/>
              <a:t>9/17/2026</a:t>
            </a:fld>
            <a:endParaRPr lang="en-US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37ACD31-1B3B-4C51-AAAF-B74C576BA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Date 2025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1FD2A41-9C0C-486B-814D-D78D722ED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en-US" smtClean="0"/>
              <a:t>‹#›</a:t>
            </a:fld>
            <a:endParaRPr lang="en-US"/>
          </a:p>
        </p:txBody>
      </p:sp>
      <p:pic>
        <p:nvPicPr>
          <p:cNvPr id="44" name="Graphic 43">
            <a:extLst>
              <a:ext uri="{FF2B5EF4-FFF2-40B4-BE49-F238E27FC236}">
                <a16:creationId xmlns:a16="http://schemas.microsoft.com/office/drawing/2014/main" id="{FDA0C664-1699-E9B9-7DF1-55E98EFC49D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14312" y="258271"/>
            <a:ext cx="1902620" cy="406047"/>
          </a:xfrm>
          <a:prstGeom prst="rect">
            <a:avLst/>
          </a:prstGeom>
        </p:spPr>
      </p:pic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6EB8854-4548-F033-B270-2294C48225C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681040"/>
            <a:ext cx="5872162" cy="5873748"/>
          </a:xfrm>
          <a:prstGeom prst="roundRect">
            <a:avLst>
              <a:gd name="adj" fmla="val 3500"/>
            </a:avLst>
          </a:prstGeo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CF347F7-195F-9BBF-0CF2-48B123D105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23836" y="4152900"/>
            <a:ext cx="5810251" cy="240188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A0E5EF6-CDFF-807D-3FD1-E2A5E3177978}"/>
              </a:ext>
            </a:extLst>
          </p:cNvPr>
          <p:cNvSpPr txBox="1"/>
          <p:nvPr userDrawn="1"/>
        </p:nvSpPr>
        <p:spPr>
          <a:xfrm rot="5400000">
            <a:off x="11607911" y="3407150"/>
            <a:ext cx="961802" cy="8419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sz="600" b="0" spc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©2026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759096247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ayouts after this one does not belong to this templ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ruta 4">
            <a:extLst>
              <a:ext uri="{FF2B5EF4-FFF2-40B4-BE49-F238E27FC236}">
                <a16:creationId xmlns:a16="http://schemas.microsoft.com/office/drawing/2014/main" id="{4405A5C8-297E-E3EB-142A-5DE16BD606D2}"/>
              </a:ext>
            </a:extLst>
          </p:cNvPr>
          <p:cNvSpPr txBox="1"/>
          <p:nvPr userDrawn="1"/>
        </p:nvSpPr>
        <p:spPr>
          <a:xfrm>
            <a:off x="1949450" y="1848787"/>
            <a:ext cx="8293100" cy="3559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50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Layouts after this one does not belong to this template. Select one of the layouts before this one in the layout list.</a:t>
            </a:r>
          </a:p>
        </p:txBody>
      </p:sp>
    </p:spTree>
    <p:extLst>
      <p:ext uri="{BB962C8B-B14F-4D97-AF65-F5344CB8AC3E}">
        <p14:creationId xmlns:p14="http://schemas.microsoft.com/office/powerpoint/2010/main" val="8747749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.xml"/><Relationship Id="rId71" Type="http://schemas.openxmlformats.org/officeDocument/2006/relationships/image" Target="../media/image1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slideLayout" Target="../slideLayouts/slideLayout66.x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82.xml"/><Relationship Id="rId18" Type="http://schemas.openxmlformats.org/officeDocument/2006/relationships/slideLayout" Target="../slideLayouts/slideLayout87.xml"/><Relationship Id="rId26" Type="http://schemas.openxmlformats.org/officeDocument/2006/relationships/slideLayout" Target="../slideLayouts/slideLayout95.xml"/><Relationship Id="rId39" Type="http://schemas.openxmlformats.org/officeDocument/2006/relationships/slideLayout" Target="../slideLayouts/slideLayout108.xml"/><Relationship Id="rId21" Type="http://schemas.openxmlformats.org/officeDocument/2006/relationships/slideLayout" Target="../slideLayouts/slideLayout90.xml"/><Relationship Id="rId34" Type="http://schemas.openxmlformats.org/officeDocument/2006/relationships/slideLayout" Target="../slideLayouts/slideLayout103.xml"/><Relationship Id="rId42" Type="http://schemas.openxmlformats.org/officeDocument/2006/relationships/slideLayout" Target="../slideLayouts/slideLayout111.xml"/><Relationship Id="rId47" Type="http://schemas.openxmlformats.org/officeDocument/2006/relationships/slideLayout" Target="../slideLayouts/slideLayout116.xml"/><Relationship Id="rId50" Type="http://schemas.openxmlformats.org/officeDocument/2006/relationships/slideLayout" Target="../slideLayouts/slideLayout119.xml"/><Relationship Id="rId7" Type="http://schemas.openxmlformats.org/officeDocument/2006/relationships/slideLayout" Target="../slideLayouts/slideLayout76.xml"/><Relationship Id="rId2" Type="http://schemas.openxmlformats.org/officeDocument/2006/relationships/slideLayout" Target="../slideLayouts/slideLayout71.xml"/><Relationship Id="rId16" Type="http://schemas.openxmlformats.org/officeDocument/2006/relationships/slideLayout" Target="../slideLayouts/slideLayout85.xml"/><Relationship Id="rId29" Type="http://schemas.openxmlformats.org/officeDocument/2006/relationships/slideLayout" Target="../slideLayouts/slideLayout98.xml"/><Relationship Id="rId11" Type="http://schemas.openxmlformats.org/officeDocument/2006/relationships/slideLayout" Target="../slideLayouts/slideLayout80.xml"/><Relationship Id="rId24" Type="http://schemas.openxmlformats.org/officeDocument/2006/relationships/slideLayout" Target="../slideLayouts/slideLayout93.xml"/><Relationship Id="rId32" Type="http://schemas.openxmlformats.org/officeDocument/2006/relationships/slideLayout" Target="../slideLayouts/slideLayout101.xml"/><Relationship Id="rId37" Type="http://schemas.openxmlformats.org/officeDocument/2006/relationships/slideLayout" Target="../slideLayouts/slideLayout106.xml"/><Relationship Id="rId40" Type="http://schemas.openxmlformats.org/officeDocument/2006/relationships/slideLayout" Target="../slideLayouts/slideLayout109.xml"/><Relationship Id="rId45" Type="http://schemas.openxmlformats.org/officeDocument/2006/relationships/slideLayout" Target="../slideLayouts/slideLayout114.xml"/><Relationship Id="rId5" Type="http://schemas.openxmlformats.org/officeDocument/2006/relationships/slideLayout" Target="../slideLayouts/slideLayout74.xml"/><Relationship Id="rId15" Type="http://schemas.openxmlformats.org/officeDocument/2006/relationships/slideLayout" Target="../slideLayouts/slideLayout84.xml"/><Relationship Id="rId23" Type="http://schemas.openxmlformats.org/officeDocument/2006/relationships/slideLayout" Target="../slideLayouts/slideLayout92.xml"/><Relationship Id="rId28" Type="http://schemas.openxmlformats.org/officeDocument/2006/relationships/slideLayout" Target="../slideLayouts/slideLayout97.xml"/><Relationship Id="rId36" Type="http://schemas.openxmlformats.org/officeDocument/2006/relationships/slideLayout" Target="../slideLayouts/slideLayout105.xml"/><Relationship Id="rId49" Type="http://schemas.openxmlformats.org/officeDocument/2006/relationships/slideLayout" Target="../slideLayouts/slideLayout118.xml"/><Relationship Id="rId10" Type="http://schemas.openxmlformats.org/officeDocument/2006/relationships/slideLayout" Target="../slideLayouts/slideLayout79.xml"/><Relationship Id="rId19" Type="http://schemas.openxmlformats.org/officeDocument/2006/relationships/slideLayout" Target="../slideLayouts/slideLayout88.xml"/><Relationship Id="rId31" Type="http://schemas.openxmlformats.org/officeDocument/2006/relationships/slideLayout" Target="../slideLayouts/slideLayout100.xml"/><Relationship Id="rId44" Type="http://schemas.openxmlformats.org/officeDocument/2006/relationships/slideLayout" Target="../slideLayouts/slideLayout113.xml"/><Relationship Id="rId52" Type="http://schemas.openxmlformats.org/officeDocument/2006/relationships/image" Target="../media/image1.svg"/><Relationship Id="rId4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8.xml"/><Relationship Id="rId14" Type="http://schemas.openxmlformats.org/officeDocument/2006/relationships/slideLayout" Target="../slideLayouts/slideLayout83.xml"/><Relationship Id="rId22" Type="http://schemas.openxmlformats.org/officeDocument/2006/relationships/slideLayout" Target="../slideLayouts/slideLayout91.xml"/><Relationship Id="rId27" Type="http://schemas.openxmlformats.org/officeDocument/2006/relationships/slideLayout" Target="../slideLayouts/slideLayout96.xml"/><Relationship Id="rId30" Type="http://schemas.openxmlformats.org/officeDocument/2006/relationships/slideLayout" Target="../slideLayouts/slideLayout99.xml"/><Relationship Id="rId35" Type="http://schemas.openxmlformats.org/officeDocument/2006/relationships/slideLayout" Target="../slideLayouts/slideLayout104.xml"/><Relationship Id="rId43" Type="http://schemas.openxmlformats.org/officeDocument/2006/relationships/slideLayout" Target="../slideLayouts/slideLayout112.xml"/><Relationship Id="rId48" Type="http://schemas.openxmlformats.org/officeDocument/2006/relationships/slideLayout" Target="../slideLayouts/slideLayout117.xml"/><Relationship Id="rId8" Type="http://schemas.openxmlformats.org/officeDocument/2006/relationships/slideLayout" Target="../slideLayouts/slideLayout77.xml"/><Relationship Id="rId51" Type="http://schemas.openxmlformats.org/officeDocument/2006/relationships/theme" Target="../theme/theme2.xml"/><Relationship Id="rId3" Type="http://schemas.openxmlformats.org/officeDocument/2006/relationships/slideLayout" Target="../slideLayouts/slideLayout72.xml"/><Relationship Id="rId12" Type="http://schemas.openxmlformats.org/officeDocument/2006/relationships/slideLayout" Target="../slideLayouts/slideLayout81.xml"/><Relationship Id="rId17" Type="http://schemas.openxmlformats.org/officeDocument/2006/relationships/slideLayout" Target="../slideLayouts/slideLayout86.xml"/><Relationship Id="rId25" Type="http://schemas.openxmlformats.org/officeDocument/2006/relationships/slideLayout" Target="../slideLayouts/slideLayout94.xml"/><Relationship Id="rId33" Type="http://schemas.openxmlformats.org/officeDocument/2006/relationships/slideLayout" Target="../slideLayouts/slideLayout102.xml"/><Relationship Id="rId38" Type="http://schemas.openxmlformats.org/officeDocument/2006/relationships/slideLayout" Target="../slideLayouts/slideLayout107.xml"/><Relationship Id="rId46" Type="http://schemas.openxmlformats.org/officeDocument/2006/relationships/slideLayout" Target="../slideLayouts/slideLayout115.xml"/><Relationship Id="rId20" Type="http://schemas.openxmlformats.org/officeDocument/2006/relationships/slideLayout" Target="../slideLayouts/slideLayout89.xml"/><Relationship Id="rId41" Type="http://schemas.openxmlformats.org/officeDocument/2006/relationships/slideLayout" Target="../slideLayouts/slideLayout110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07D54BB-8EC7-458A-A082-8AF4306364DF}"/>
              </a:ext>
            </a:extLst>
          </p:cNvPr>
          <p:cNvSpPr>
            <a:spLocks noGrp="1"/>
          </p:cNvSpPr>
          <p:nvPr userDrawn="1">
            <p:ph type="dt" sz="half" idx="2"/>
          </p:nvPr>
        </p:nvSpPr>
        <p:spPr>
          <a:xfrm>
            <a:off x="437470" y="6858000"/>
            <a:ext cx="3078162" cy="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100">
                <a:solidFill>
                  <a:schemeClr val="tx1">
                    <a:lumMod val="65000"/>
                    <a:lumOff val="35000"/>
                    <a:alpha val="0"/>
                  </a:schemeClr>
                </a:solidFill>
              </a:defRPr>
            </a:lvl1pPr>
          </a:lstStyle>
          <a:p>
            <a:fld id="{85C67BD2-9703-4CA2-9155-A096199ED0DE}" type="datetime1">
              <a:rPr lang="en-US" smtClean="0"/>
              <a:t>9/17/2026</a:t>
            </a:fld>
            <a:endParaRPr lang="en-US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C0A3ABB-C906-40E9-AF35-0DB0B3403226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9990138" y="6858000"/>
            <a:ext cx="1101724" cy="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00" spc="10" baseline="0">
                <a:solidFill>
                  <a:schemeClr val="tx1">
                    <a:alpha val="0"/>
                  </a:schemeClr>
                </a:solidFill>
                <a:latin typeface="+mj-lt"/>
              </a:defRPr>
            </a:lvl1pPr>
          </a:lstStyle>
          <a:p>
            <a:r>
              <a:rPr lang="en-US"/>
              <a:t>Date 2025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7249AA9-CC7D-40E0-9894-3652F2EE8CF5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11101388" y="6693695"/>
            <a:ext cx="866774" cy="90000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>
            <a:lvl1pPr algn="r">
              <a:defRPr sz="700">
                <a:solidFill>
                  <a:schemeClr val="tx2"/>
                </a:solidFill>
              </a:defRPr>
            </a:lvl1pPr>
          </a:lstStyle>
          <a:p>
            <a:fld id="{AE086683-F536-42AB-ABBC-F4803DFE8DBC}" type="slidenum">
              <a:rPr lang="en-US" smtClean="0"/>
              <a:pPr/>
              <a:t>‹#›</a:t>
            </a:fld>
            <a:endParaRPr lang="en-US" sz="700"/>
          </a:p>
        </p:txBody>
      </p:sp>
      <p:sp>
        <p:nvSpPr>
          <p:cNvPr id="7" name="Title Placeholder 6">
            <a:extLst>
              <a:ext uri="{FF2B5EF4-FFF2-40B4-BE49-F238E27FC236}">
                <a16:creationId xmlns:a16="http://schemas.microsoft.com/office/drawing/2014/main" id="{45401296-9B95-5420-8D6A-DD8DE74DB4C1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222251" y="685800"/>
            <a:ext cx="11745911" cy="720869"/>
          </a:xfrm>
          <a:prstGeom prst="rect">
            <a:avLst/>
          </a:prstGeom>
        </p:spPr>
        <p:txBody>
          <a:bodyPr vert="horz" wrap="square" lIns="180000" tIns="64800" rIns="180000" bIns="0" rtlCol="0" anchor="t">
            <a:spAutoFit/>
          </a:bodyPr>
          <a:lstStyle/>
          <a:p>
            <a:r>
              <a:rPr lang="sv-SE"/>
              <a:t>Klicka här för att ändra mall för rubrikformat</a:t>
            </a:r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285BCBA-8390-1D80-4227-16236B39A844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222251" y="2226996"/>
            <a:ext cx="11745912" cy="4329375"/>
          </a:xfrm>
          <a:prstGeom prst="rect">
            <a:avLst/>
          </a:prstGeom>
        </p:spPr>
        <p:txBody>
          <a:bodyPr vert="horz" lIns="180000" tIns="0" rIns="180000" bIns="0" rtlCol="0" anchor="t">
            <a:noAutofit/>
          </a:bodyPr>
          <a:lstStyle/>
          <a:p>
            <a:pPr lvl="0"/>
            <a:r>
              <a:rPr lang="en-US" dirty="0"/>
              <a:t>Body MD</a:t>
            </a:r>
          </a:p>
          <a:p>
            <a:pPr lvl="1"/>
            <a:r>
              <a:rPr lang="en-US" dirty="0"/>
              <a:t>Body MD Heading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</a:t>
            </a:r>
          </a:p>
          <a:p>
            <a:pPr lvl="6"/>
            <a:r>
              <a:rPr lang="en-US" dirty="0"/>
              <a:t>Seventh</a:t>
            </a:r>
          </a:p>
          <a:p>
            <a:pPr lvl="7"/>
            <a:r>
              <a:rPr lang="en-US" dirty="0"/>
              <a:t>Eighth</a:t>
            </a:r>
          </a:p>
          <a:p>
            <a:pPr lvl="8"/>
            <a:r>
              <a:rPr lang="en-US" dirty="0"/>
              <a:t>Ninth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9CDC8D1-379D-3D8B-1A98-0B79E8845415}"/>
              </a:ext>
            </a:extLst>
          </p:cNvPr>
          <p:cNvSpPr txBox="1"/>
          <p:nvPr userDrawn="1"/>
        </p:nvSpPr>
        <p:spPr>
          <a:xfrm rot="5400000">
            <a:off x="11607911" y="3407150"/>
            <a:ext cx="961802" cy="8419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sz="600" b="0" spc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©2026 All rights reserved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6D2ACABA-AD29-3487-9315-7C6AFE3BF50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71"/>
              </a:ext>
            </a:extLst>
          </a:blip>
          <a:stretch>
            <a:fillRect/>
          </a:stretch>
        </p:blipFill>
        <p:spPr>
          <a:xfrm>
            <a:off x="11114723" y="267669"/>
            <a:ext cx="853440" cy="256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38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94" r:id="rId2"/>
    <p:sldLayoutId id="2147483695" r:id="rId3"/>
    <p:sldLayoutId id="2147483674" r:id="rId4"/>
    <p:sldLayoutId id="2147483697" r:id="rId5"/>
    <p:sldLayoutId id="2147483699" r:id="rId6"/>
    <p:sldLayoutId id="2147483700" r:id="rId7"/>
    <p:sldLayoutId id="2147483710" r:id="rId8"/>
    <p:sldLayoutId id="2147483711" r:id="rId9"/>
    <p:sldLayoutId id="2147483712" r:id="rId10"/>
    <p:sldLayoutId id="2147483701" r:id="rId11"/>
    <p:sldLayoutId id="2147483702" r:id="rId12"/>
    <p:sldLayoutId id="2147483703" r:id="rId13"/>
    <p:sldLayoutId id="2147483722" r:id="rId14"/>
    <p:sldLayoutId id="2147483723" r:id="rId15"/>
    <p:sldLayoutId id="2147483724" r:id="rId16"/>
    <p:sldLayoutId id="2147483725" r:id="rId17"/>
    <p:sldLayoutId id="2147483726" r:id="rId18"/>
    <p:sldLayoutId id="2147483727" r:id="rId19"/>
    <p:sldLayoutId id="2147483728" r:id="rId20"/>
    <p:sldLayoutId id="2147483735" r:id="rId21"/>
    <p:sldLayoutId id="2147483742" r:id="rId22"/>
    <p:sldLayoutId id="2147483696" r:id="rId23"/>
    <p:sldLayoutId id="2147483698" r:id="rId24"/>
    <p:sldLayoutId id="2147483704" r:id="rId25"/>
    <p:sldLayoutId id="2147483705" r:id="rId26"/>
    <p:sldLayoutId id="2147483706" r:id="rId27"/>
    <p:sldLayoutId id="2147483707" r:id="rId28"/>
    <p:sldLayoutId id="2147483736" r:id="rId29"/>
    <p:sldLayoutId id="2147483737" r:id="rId30"/>
    <p:sldLayoutId id="2147483708" r:id="rId31"/>
    <p:sldLayoutId id="2147483716" r:id="rId32"/>
    <p:sldLayoutId id="2147483709" r:id="rId33"/>
    <p:sldLayoutId id="2147483715" r:id="rId34"/>
    <p:sldLayoutId id="2147483714" r:id="rId35"/>
    <p:sldLayoutId id="2147483738" r:id="rId36"/>
    <p:sldLayoutId id="2147483721" r:id="rId37"/>
    <p:sldLayoutId id="2147483739" r:id="rId38"/>
    <p:sldLayoutId id="2147483729" r:id="rId39"/>
    <p:sldLayoutId id="2147483730" r:id="rId40"/>
    <p:sldLayoutId id="2147483744" r:id="rId41"/>
    <p:sldLayoutId id="2147483740" r:id="rId42"/>
    <p:sldLayoutId id="2147483731" r:id="rId43"/>
    <p:sldLayoutId id="2147483743" r:id="rId44"/>
    <p:sldLayoutId id="2147483741" r:id="rId45"/>
    <p:sldLayoutId id="2147483732" r:id="rId46"/>
    <p:sldLayoutId id="2147483733" r:id="rId47"/>
    <p:sldLayoutId id="2147483734" r:id="rId48"/>
    <p:sldLayoutId id="2147483717" r:id="rId49"/>
    <p:sldLayoutId id="2147483719" r:id="rId50"/>
    <p:sldLayoutId id="2147483718" r:id="rId51"/>
    <p:sldLayoutId id="2147483720" r:id="rId52"/>
    <p:sldLayoutId id="2147483692" r:id="rId53"/>
    <p:sldLayoutId id="2147483691" r:id="rId54"/>
    <p:sldLayoutId id="2147483713" r:id="rId55"/>
    <p:sldLayoutId id="2147483658" r:id="rId56"/>
    <p:sldLayoutId id="2147483839" r:id="rId57"/>
    <p:sldLayoutId id="2147483840" r:id="rId58"/>
    <p:sldLayoutId id="2147483841" r:id="rId59"/>
    <p:sldLayoutId id="2147483842" r:id="rId60"/>
    <p:sldLayoutId id="2147483843" r:id="rId61"/>
    <p:sldLayoutId id="2147483844" r:id="rId62"/>
    <p:sldLayoutId id="2147483845" r:id="rId63"/>
    <p:sldLayoutId id="2147483846" r:id="rId64"/>
    <p:sldLayoutId id="2147483847" r:id="rId65"/>
    <p:sldLayoutId id="2147483848" r:id="rId66"/>
    <p:sldLayoutId id="2147483849" r:id="rId67"/>
    <p:sldLayoutId id="2147483850" r:id="rId68"/>
    <p:sldLayoutId id="2147483851" r:id="rId69"/>
  </p:sldLayoutIdLst>
  <p:hf hdr="0" ftr="0" dt="0"/>
  <p:txStyles>
    <p:titleStyle>
      <a:lvl1pPr algn="l" defTabSz="914400" rtl="0" eaLnBrk="1" latinLnBrk="0" hangingPunct="1">
        <a:lnSpc>
          <a:spcPct val="82000"/>
        </a:lnSpc>
        <a:spcBef>
          <a:spcPct val="0"/>
        </a:spcBef>
        <a:buNone/>
        <a:defRPr sz="5000" kern="1200" spc="-6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6213" indent="-176213" algn="l" defTabSz="914400" rtl="0" eaLnBrk="1" latinLnBrk="0" hangingPunct="1">
        <a:lnSpc>
          <a:spcPct val="110000"/>
        </a:lnSpc>
        <a:spcBef>
          <a:spcPts val="225"/>
        </a:spcBef>
        <a:spcAft>
          <a:spcPts val="225"/>
        </a:spcAft>
        <a:buFont typeface="Arial" panose="020B0604020202020204" pitchFamily="34" charset="0"/>
        <a:buChar char="•"/>
        <a:defRPr sz="1400" kern="1200" spc="-20" baseline="0">
          <a:solidFill>
            <a:schemeClr val="tx2"/>
          </a:solidFill>
          <a:latin typeface="+mn-lt"/>
          <a:ea typeface="+mn-ea"/>
          <a:cs typeface="+mn-cs"/>
        </a:defRPr>
      </a:lvl1pPr>
      <a:lvl2pPr marL="184150" indent="-184150" algn="l" defTabSz="914400" rtl="0" eaLnBrk="1" latinLnBrk="0" hangingPunct="1">
        <a:lnSpc>
          <a:spcPct val="110000"/>
        </a:lnSpc>
        <a:spcBef>
          <a:spcPts val="1700"/>
        </a:spcBef>
        <a:spcAft>
          <a:spcPts val="225"/>
        </a:spcAft>
        <a:buFont typeface="Arial" panose="020B0604020202020204" pitchFamily="34" charset="0"/>
        <a:buChar char="•"/>
        <a:defRPr sz="1600" b="1" kern="1200" spc="-20" baseline="0">
          <a:solidFill>
            <a:schemeClr val="tx1"/>
          </a:solidFill>
          <a:latin typeface="+mn-lt"/>
          <a:ea typeface="+mn-ea"/>
          <a:cs typeface="+mn-cs"/>
        </a:defRPr>
      </a:lvl2pPr>
      <a:lvl3pPr marL="279400" indent="-195263" algn="l" defTabSz="914400" rtl="0" eaLnBrk="1" latinLnBrk="0" hangingPunct="1">
        <a:lnSpc>
          <a:spcPct val="110000"/>
        </a:lnSpc>
        <a:spcBef>
          <a:spcPts val="0"/>
        </a:spcBef>
        <a:spcAft>
          <a:spcPts val="0"/>
        </a:spcAft>
        <a:buClrTx/>
        <a:buFont typeface="Arial" panose="020B0604020202020204" pitchFamily="34" charset="0"/>
        <a:buChar char="•"/>
        <a:defRPr sz="1400" kern="1200" spc="-20" baseline="0">
          <a:solidFill>
            <a:schemeClr val="tx2"/>
          </a:solidFill>
          <a:latin typeface="+mn-lt"/>
          <a:ea typeface="+mn-ea"/>
          <a:cs typeface="+mn-cs"/>
        </a:defRPr>
      </a:lvl3pPr>
      <a:lvl4pPr marL="280800" indent="-223200" algn="l" defTabSz="914400" rtl="0" eaLnBrk="1" latinLnBrk="0" hangingPunct="1">
        <a:lnSpc>
          <a:spcPct val="110000"/>
        </a:lnSpc>
        <a:spcBef>
          <a:spcPts val="0"/>
        </a:spcBef>
        <a:spcAft>
          <a:spcPts val="0"/>
        </a:spcAft>
        <a:buClrTx/>
        <a:buFont typeface="+mj-lt"/>
        <a:buAutoNum type="arabicPeriod"/>
        <a:defRPr sz="1400" kern="1200" spc="-20" baseline="0">
          <a:solidFill>
            <a:schemeClr val="tx2"/>
          </a:solidFill>
          <a:latin typeface="+mn-lt"/>
          <a:ea typeface="+mn-ea"/>
          <a:cs typeface="+mn-cs"/>
        </a:defRPr>
      </a:lvl4pPr>
      <a:lvl5pPr marL="490538" indent="-222250" algn="l" defTabSz="914400" rtl="0" eaLnBrk="1" latinLnBrk="0" hangingPunct="1">
        <a:lnSpc>
          <a:spcPct val="110000"/>
        </a:lnSpc>
        <a:spcBef>
          <a:spcPts val="225"/>
        </a:spcBef>
        <a:spcAft>
          <a:spcPts val="225"/>
        </a:spcAft>
        <a:buFont typeface="+mj-lt"/>
        <a:buAutoNum type="arabicPeriod"/>
        <a:defRPr sz="1400" kern="1200" spc="-20" baseline="0">
          <a:solidFill>
            <a:schemeClr val="tx2"/>
          </a:solidFill>
          <a:latin typeface="+mn-lt"/>
          <a:ea typeface="+mn-ea"/>
          <a:cs typeface="+mn-cs"/>
        </a:defRPr>
      </a:lvl5pPr>
      <a:lvl6pPr marL="176400" indent="-176400" algn="l" defTabSz="914400" rtl="0" eaLnBrk="1" latinLnBrk="0" hangingPunct="1">
        <a:lnSpc>
          <a:spcPct val="110000"/>
        </a:lnSpc>
        <a:spcBef>
          <a:spcPts val="225"/>
        </a:spcBef>
        <a:spcAft>
          <a:spcPts val="225"/>
        </a:spcAft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6400" indent="-176400" algn="l" defTabSz="914400" rtl="0" eaLnBrk="1" latinLnBrk="0" hangingPunct="1">
        <a:lnSpc>
          <a:spcPct val="110000"/>
        </a:lnSpc>
        <a:spcBef>
          <a:spcPts val="225"/>
        </a:spcBef>
        <a:spcAft>
          <a:spcPts val="225"/>
        </a:spcAft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76400" indent="-176400" algn="l" defTabSz="914400" rtl="0" eaLnBrk="1" latinLnBrk="0" hangingPunct="1">
        <a:lnSpc>
          <a:spcPct val="110000"/>
        </a:lnSpc>
        <a:spcBef>
          <a:spcPts val="225"/>
        </a:spcBef>
        <a:spcAft>
          <a:spcPts val="225"/>
        </a:spcAft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176400" indent="-176400" algn="l" defTabSz="914400" rtl="0" eaLnBrk="1" latinLnBrk="0" hangingPunct="1">
        <a:lnSpc>
          <a:spcPct val="110000"/>
        </a:lnSpc>
        <a:spcBef>
          <a:spcPts val="225"/>
        </a:spcBef>
        <a:spcAft>
          <a:spcPts val="225"/>
        </a:spcAft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40" userDrawn="1">
          <p15:clr>
            <a:srgbClr val="646464"/>
          </p15:clr>
        </p15:guide>
        <p15:guide id="2" pos="686" userDrawn="1">
          <p15:clr>
            <a:srgbClr val="646464"/>
          </p15:clr>
        </p15:guide>
        <p15:guide id="3" pos="763" userDrawn="1">
          <p15:clr>
            <a:srgbClr val="646464"/>
          </p15:clr>
        </p15:guide>
        <p15:guide id="4" pos="1309" userDrawn="1">
          <p15:clr>
            <a:srgbClr val="646464"/>
          </p15:clr>
        </p15:guide>
        <p15:guide id="5" pos="1386" userDrawn="1">
          <p15:clr>
            <a:srgbClr val="646464"/>
          </p15:clr>
        </p15:guide>
        <p15:guide id="6" pos="1932" userDrawn="1">
          <p15:clr>
            <a:srgbClr val="646464"/>
          </p15:clr>
        </p15:guide>
        <p15:guide id="7" pos="2009" userDrawn="1">
          <p15:clr>
            <a:srgbClr val="646464"/>
          </p15:clr>
        </p15:guide>
        <p15:guide id="8" pos="2555" userDrawn="1">
          <p15:clr>
            <a:srgbClr val="646464"/>
          </p15:clr>
        </p15:guide>
        <p15:guide id="9" pos="2632" userDrawn="1">
          <p15:clr>
            <a:srgbClr val="646464"/>
          </p15:clr>
        </p15:guide>
        <p15:guide id="10" pos="3178" userDrawn="1">
          <p15:clr>
            <a:srgbClr val="646464"/>
          </p15:clr>
        </p15:guide>
        <p15:guide id="11" pos="3255" userDrawn="1">
          <p15:clr>
            <a:srgbClr val="646464"/>
          </p15:clr>
        </p15:guide>
        <p15:guide id="12" pos="3801" userDrawn="1">
          <p15:clr>
            <a:srgbClr val="646464"/>
          </p15:clr>
        </p15:guide>
        <p15:guide id="13" pos="3878" userDrawn="1">
          <p15:clr>
            <a:srgbClr val="646464"/>
          </p15:clr>
        </p15:guide>
        <p15:guide id="14" pos="4424" userDrawn="1">
          <p15:clr>
            <a:srgbClr val="646464"/>
          </p15:clr>
        </p15:guide>
        <p15:guide id="15" pos="4501" userDrawn="1">
          <p15:clr>
            <a:srgbClr val="646464"/>
          </p15:clr>
        </p15:guide>
        <p15:guide id="16" pos="5047" userDrawn="1">
          <p15:clr>
            <a:srgbClr val="646464"/>
          </p15:clr>
        </p15:guide>
        <p15:guide id="17" pos="5124" userDrawn="1">
          <p15:clr>
            <a:srgbClr val="646464"/>
          </p15:clr>
        </p15:guide>
        <p15:guide id="18" pos="5670" userDrawn="1">
          <p15:clr>
            <a:srgbClr val="646464"/>
          </p15:clr>
        </p15:guide>
        <p15:guide id="19" pos="5747" userDrawn="1">
          <p15:clr>
            <a:srgbClr val="646464"/>
          </p15:clr>
        </p15:guide>
        <p15:guide id="20" pos="6293" userDrawn="1">
          <p15:clr>
            <a:srgbClr val="646464"/>
          </p15:clr>
        </p15:guide>
        <p15:guide id="21" pos="6370" userDrawn="1">
          <p15:clr>
            <a:srgbClr val="646464"/>
          </p15:clr>
        </p15:guide>
        <p15:guide id="22" pos="6916" userDrawn="1">
          <p15:clr>
            <a:srgbClr val="646464"/>
          </p15:clr>
        </p15:guide>
        <p15:guide id="23" pos="6993" userDrawn="1">
          <p15:clr>
            <a:srgbClr val="646464"/>
          </p15:clr>
        </p15:guide>
        <p15:guide id="24" pos="7539" userDrawn="1">
          <p15:clr>
            <a:srgbClr val="646464"/>
          </p15:clr>
        </p15:guide>
        <p15:guide id="25" orient="horz" pos="429" userDrawn="1">
          <p15:clr>
            <a:srgbClr val="646464"/>
          </p15:clr>
        </p15:guide>
        <p15:guide id="26" orient="horz" pos="4130" userDrawn="1">
          <p15:clr>
            <a:srgbClr val="646464"/>
          </p15:clr>
        </p15:guide>
        <p15:guide id="27" pos="252" userDrawn="1">
          <p15:clr>
            <a:srgbClr val="F26B43"/>
          </p15:clr>
        </p15:guide>
        <p15:guide id="28" orient="horz" pos="1401" userDrawn="1">
          <p15:clr>
            <a:srgbClr val="646464"/>
          </p15:clr>
        </p15:guide>
        <p15:guide id="29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07D54BB-8EC7-458A-A082-8AF4306364DF}"/>
              </a:ext>
            </a:extLst>
          </p:cNvPr>
          <p:cNvSpPr>
            <a:spLocks noGrp="1"/>
          </p:cNvSpPr>
          <p:nvPr userDrawn="1">
            <p:ph type="dt" sz="half" idx="2"/>
          </p:nvPr>
        </p:nvSpPr>
        <p:spPr>
          <a:xfrm>
            <a:off x="437470" y="6858000"/>
            <a:ext cx="3078162" cy="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100">
                <a:solidFill>
                  <a:schemeClr val="tx1">
                    <a:lumMod val="65000"/>
                    <a:lumOff val="35000"/>
                    <a:alpha val="0"/>
                  </a:schemeClr>
                </a:solidFill>
              </a:defRPr>
            </a:lvl1pPr>
          </a:lstStyle>
          <a:p>
            <a:fld id="{82F7C616-C2F3-4C0D-A346-C787553C963B}" type="datetime1">
              <a:rPr lang="en-US" smtClean="0"/>
              <a:t>9/17/2026</a:t>
            </a:fld>
            <a:endParaRPr lang="en-US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C0A3ABB-C906-40E9-AF35-0DB0B3403226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9990138" y="6858000"/>
            <a:ext cx="1101724" cy="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00" spc="10" baseline="0">
                <a:solidFill>
                  <a:schemeClr val="tx1">
                    <a:alpha val="0"/>
                  </a:schemeClr>
                </a:solidFill>
                <a:latin typeface="+mj-lt"/>
              </a:defRPr>
            </a:lvl1pPr>
          </a:lstStyle>
          <a:p>
            <a:r>
              <a:rPr lang="en-US"/>
              <a:t>Date 2025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7249AA9-CC7D-40E0-9894-3652F2EE8CF5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11101388" y="6693695"/>
            <a:ext cx="866774" cy="90000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>
            <a:lvl1pPr algn="r">
              <a:defRPr sz="700">
                <a:solidFill>
                  <a:schemeClr val="tx2"/>
                </a:solidFill>
              </a:defRPr>
            </a:lvl1pPr>
          </a:lstStyle>
          <a:p>
            <a:fld id="{AE086683-F536-42AB-ABBC-F4803DFE8DBC}" type="slidenum">
              <a:rPr lang="en-US" smtClean="0"/>
              <a:pPr/>
              <a:t>‹#›</a:t>
            </a:fld>
            <a:endParaRPr lang="en-US" sz="700"/>
          </a:p>
        </p:txBody>
      </p:sp>
      <p:sp>
        <p:nvSpPr>
          <p:cNvPr id="7" name="Title Placeholder 6">
            <a:extLst>
              <a:ext uri="{FF2B5EF4-FFF2-40B4-BE49-F238E27FC236}">
                <a16:creationId xmlns:a16="http://schemas.microsoft.com/office/drawing/2014/main" id="{45401296-9B95-5420-8D6A-DD8DE74DB4C1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222251" y="685800"/>
            <a:ext cx="11745911" cy="720869"/>
          </a:xfrm>
          <a:prstGeom prst="rect">
            <a:avLst/>
          </a:prstGeom>
        </p:spPr>
        <p:txBody>
          <a:bodyPr vert="horz" wrap="square" lIns="180000" tIns="64800" rIns="180000" bIns="0" rtlCol="0" anchor="t">
            <a:spAutoFit/>
          </a:bodyPr>
          <a:lstStyle/>
          <a:p>
            <a:r>
              <a:rPr lang="sv-SE"/>
              <a:t>Klicka här för att ändra mall för rubrikformat</a:t>
            </a:r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285BCBA-8390-1D80-4227-16236B39A844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222251" y="2226996"/>
            <a:ext cx="11745912" cy="4329375"/>
          </a:xfrm>
          <a:prstGeom prst="rect">
            <a:avLst/>
          </a:prstGeom>
        </p:spPr>
        <p:txBody>
          <a:bodyPr vert="horz" lIns="180000" tIns="0" rIns="180000" bIns="0" rtlCol="0" anchor="t">
            <a:noAutofit/>
          </a:bodyPr>
          <a:lstStyle/>
          <a:p>
            <a:pPr lvl="0"/>
            <a:r>
              <a:rPr lang="en-US" dirty="0"/>
              <a:t>Body MD</a:t>
            </a:r>
          </a:p>
          <a:p>
            <a:pPr lvl="1"/>
            <a:r>
              <a:rPr lang="en-US" dirty="0"/>
              <a:t>Body MD Heading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</a:t>
            </a:r>
          </a:p>
          <a:p>
            <a:pPr lvl="6"/>
            <a:r>
              <a:rPr lang="en-US" dirty="0"/>
              <a:t>Seventh</a:t>
            </a:r>
          </a:p>
          <a:p>
            <a:pPr lvl="7"/>
            <a:r>
              <a:rPr lang="en-US" dirty="0"/>
              <a:t>Eighth</a:t>
            </a:r>
          </a:p>
          <a:p>
            <a:pPr lvl="8"/>
            <a:r>
              <a:rPr lang="en-US" dirty="0"/>
              <a:t>Ninth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9CDC8D1-379D-3D8B-1A98-0B79E8845415}"/>
              </a:ext>
            </a:extLst>
          </p:cNvPr>
          <p:cNvSpPr txBox="1"/>
          <p:nvPr userDrawn="1"/>
        </p:nvSpPr>
        <p:spPr>
          <a:xfrm rot="5400000">
            <a:off x="11607911" y="3407150"/>
            <a:ext cx="961802" cy="8419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sz="600" b="0" spc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©2026 All rights reserved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6D2ACABA-AD29-3487-9315-7C6AFE3BF50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2"/>
              </a:ext>
            </a:extLst>
          </a:blip>
          <a:stretch>
            <a:fillRect/>
          </a:stretch>
        </p:blipFill>
        <p:spPr>
          <a:xfrm>
            <a:off x="11114723" y="267669"/>
            <a:ext cx="853440" cy="256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746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  <p:sldLayoutId id="2147483800" r:id="rId12"/>
    <p:sldLayoutId id="2147483801" r:id="rId13"/>
    <p:sldLayoutId id="2147483802" r:id="rId14"/>
    <p:sldLayoutId id="2147483803" r:id="rId15"/>
    <p:sldLayoutId id="2147483804" r:id="rId16"/>
    <p:sldLayoutId id="2147483805" r:id="rId17"/>
    <p:sldLayoutId id="2147483806" r:id="rId18"/>
    <p:sldLayoutId id="2147483807" r:id="rId19"/>
    <p:sldLayoutId id="2147483808" r:id="rId20"/>
    <p:sldLayoutId id="2147483809" r:id="rId21"/>
    <p:sldLayoutId id="2147483810" r:id="rId22"/>
    <p:sldLayoutId id="2147483811" r:id="rId23"/>
    <p:sldLayoutId id="2147483812" r:id="rId24"/>
    <p:sldLayoutId id="2147483813" r:id="rId25"/>
    <p:sldLayoutId id="2147483814" r:id="rId26"/>
    <p:sldLayoutId id="2147483815" r:id="rId27"/>
    <p:sldLayoutId id="2147483816" r:id="rId28"/>
    <p:sldLayoutId id="2147483817" r:id="rId29"/>
    <p:sldLayoutId id="2147483818" r:id="rId30"/>
    <p:sldLayoutId id="2147483819" r:id="rId31"/>
    <p:sldLayoutId id="2147483820" r:id="rId32"/>
    <p:sldLayoutId id="2147483821" r:id="rId33"/>
    <p:sldLayoutId id="2147483822" r:id="rId34"/>
    <p:sldLayoutId id="2147483838" r:id="rId35"/>
    <p:sldLayoutId id="2147483823" r:id="rId36"/>
    <p:sldLayoutId id="2147483824" r:id="rId37"/>
    <p:sldLayoutId id="2147483825" r:id="rId38"/>
    <p:sldLayoutId id="2147483826" r:id="rId39"/>
    <p:sldLayoutId id="2147483827" r:id="rId40"/>
    <p:sldLayoutId id="2147483828" r:id="rId41"/>
    <p:sldLayoutId id="2147483829" r:id="rId42"/>
    <p:sldLayoutId id="2147483830" r:id="rId43"/>
    <p:sldLayoutId id="2147483831" r:id="rId44"/>
    <p:sldLayoutId id="2147483832" r:id="rId45"/>
    <p:sldLayoutId id="2147483833" r:id="rId46"/>
    <p:sldLayoutId id="2147483834" r:id="rId47"/>
    <p:sldLayoutId id="2147483835" r:id="rId48"/>
    <p:sldLayoutId id="2147483836" r:id="rId49"/>
    <p:sldLayoutId id="2147483837" r:id="rId50"/>
  </p:sldLayoutIdLst>
  <p:hf hdr="0" ftr="0" dt="0"/>
  <p:txStyles>
    <p:titleStyle>
      <a:lvl1pPr algn="l" defTabSz="914400" rtl="0" eaLnBrk="1" latinLnBrk="0" hangingPunct="1">
        <a:lnSpc>
          <a:spcPct val="82000"/>
        </a:lnSpc>
        <a:spcBef>
          <a:spcPct val="0"/>
        </a:spcBef>
        <a:buNone/>
        <a:defRPr sz="5000" kern="1200" spc="-6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6213" indent="-176213" algn="l" defTabSz="914400" rtl="0" eaLnBrk="1" latinLnBrk="0" hangingPunct="1">
        <a:lnSpc>
          <a:spcPct val="110000"/>
        </a:lnSpc>
        <a:spcBef>
          <a:spcPts val="225"/>
        </a:spcBef>
        <a:spcAft>
          <a:spcPts val="225"/>
        </a:spcAft>
        <a:buFont typeface="Arial" panose="020B0604020202020204" pitchFamily="34" charset="0"/>
        <a:buChar char="•"/>
        <a:defRPr sz="1400" kern="1200" spc="-20" baseline="0">
          <a:solidFill>
            <a:schemeClr val="tx2"/>
          </a:solidFill>
          <a:latin typeface="+mn-lt"/>
          <a:ea typeface="+mn-ea"/>
          <a:cs typeface="+mn-cs"/>
        </a:defRPr>
      </a:lvl1pPr>
      <a:lvl2pPr marL="184150" indent="-184150" algn="l" defTabSz="914400" rtl="0" eaLnBrk="1" latinLnBrk="0" hangingPunct="1">
        <a:lnSpc>
          <a:spcPct val="110000"/>
        </a:lnSpc>
        <a:spcBef>
          <a:spcPts val="1700"/>
        </a:spcBef>
        <a:spcAft>
          <a:spcPts val="225"/>
        </a:spcAft>
        <a:buFont typeface="Arial" panose="020B0604020202020204" pitchFamily="34" charset="0"/>
        <a:buChar char="•"/>
        <a:defRPr sz="1600" b="1" kern="1200" spc="-20" baseline="0">
          <a:solidFill>
            <a:schemeClr val="tx1"/>
          </a:solidFill>
          <a:latin typeface="+mn-lt"/>
          <a:ea typeface="+mn-ea"/>
          <a:cs typeface="+mn-cs"/>
        </a:defRPr>
      </a:lvl2pPr>
      <a:lvl3pPr marL="279400" indent="-195263" algn="l" defTabSz="914400" rtl="0" eaLnBrk="1" latinLnBrk="0" hangingPunct="1">
        <a:lnSpc>
          <a:spcPct val="110000"/>
        </a:lnSpc>
        <a:spcBef>
          <a:spcPts val="0"/>
        </a:spcBef>
        <a:spcAft>
          <a:spcPts val="0"/>
        </a:spcAft>
        <a:buClrTx/>
        <a:buFont typeface="Arial" panose="020B0604020202020204" pitchFamily="34" charset="0"/>
        <a:buChar char="•"/>
        <a:defRPr sz="1400" kern="1200" spc="-20" baseline="0">
          <a:solidFill>
            <a:schemeClr val="tx2"/>
          </a:solidFill>
          <a:latin typeface="+mn-lt"/>
          <a:ea typeface="+mn-ea"/>
          <a:cs typeface="+mn-cs"/>
        </a:defRPr>
      </a:lvl3pPr>
      <a:lvl4pPr marL="280800" indent="-223200" algn="l" defTabSz="914400" rtl="0" eaLnBrk="1" latinLnBrk="0" hangingPunct="1">
        <a:lnSpc>
          <a:spcPct val="110000"/>
        </a:lnSpc>
        <a:spcBef>
          <a:spcPts val="0"/>
        </a:spcBef>
        <a:spcAft>
          <a:spcPts val="0"/>
        </a:spcAft>
        <a:buClrTx/>
        <a:buFont typeface="+mj-lt"/>
        <a:buAutoNum type="arabicPeriod"/>
        <a:defRPr sz="1400" kern="1200" spc="-20" baseline="0">
          <a:solidFill>
            <a:schemeClr val="tx2"/>
          </a:solidFill>
          <a:latin typeface="+mn-lt"/>
          <a:ea typeface="+mn-ea"/>
          <a:cs typeface="+mn-cs"/>
        </a:defRPr>
      </a:lvl4pPr>
      <a:lvl5pPr marL="489600" indent="-223200" algn="l" defTabSz="914400" rtl="0" eaLnBrk="1" latinLnBrk="0" hangingPunct="1">
        <a:lnSpc>
          <a:spcPct val="110000"/>
        </a:lnSpc>
        <a:spcBef>
          <a:spcPts val="225"/>
        </a:spcBef>
        <a:spcAft>
          <a:spcPts val="225"/>
        </a:spcAft>
        <a:buFont typeface="+mj-lt"/>
        <a:buAutoNum type="arabicPeriod"/>
        <a:defRPr sz="1400" kern="1200" spc="-20" baseline="0">
          <a:solidFill>
            <a:schemeClr val="tx2"/>
          </a:solidFill>
          <a:latin typeface="+mn-lt"/>
          <a:ea typeface="+mn-ea"/>
          <a:cs typeface="+mn-cs"/>
        </a:defRPr>
      </a:lvl5pPr>
      <a:lvl6pPr marL="176400" indent="-176400" algn="l" defTabSz="914400" rtl="0" eaLnBrk="1" latinLnBrk="0" hangingPunct="1">
        <a:lnSpc>
          <a:spcPct val="110000"/>
        </a:lnSpc>
        <a:spcBef>
          <a:spcPts val="225"/>
        </a:spcBef>
        <a:spcAft>
          <a:spcPts val="225"/>
        </a:spcAft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6400" indent="-176400" algn="l" defTabSz="914400" rtl="0" eaLnBrk="1" latinLnBrk="0" hangingPunct="1">
        <a:lnSpc>
          <a:spcPct val="110000"/>
        </a:lnSpc>
        <a:spcBef>
          <a:spcPts val="225"/>
        </a:spcBef>
        <a:spcAft>
          <a:spcPts val="225"/>
        </a:spcAft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76400" indent="-176400" algn="l" defTabSz="914400" rtl="0" eaLnBrk="1" latinLnBrk="0" hangingPunct="1">
        <a:lnSpc>
          <a:spcPct val="110000"/>
        </a:lnSpc>
        <a:spcBef>
          <a:spcPts val="225"/>
        </a:spcBef>
        <a:spcAft>
          <a:spcPts val="225"/>
        </a:spcAft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176400" indent="-176400" algn="l" defTabSz="914400" rtl="0" eaLnBrk="1" latinLnBrk="0" hangingPunct="1">
        <a:lnSpc>
          <a:spcPct val="110000"/>
        </a:lnSpc>
        <a:spcBef>
          <a:spcPts val="225"/>
        </a:spcBef>
        <a:spcAft>
          <a:spcPts val="225"/>
        </a:spcAft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40" userDrawn="1">
          <p15:clr>
            <a:srgbClr val="646464"/>
          </p15:clr>
        </p15:guide>
        <p15:guide id="2" pos="686" userDrawn="1">
          <p15:clr>
            <a:srgbClr val="646464"/>
          </p15:clr>
        </p15:guide>
        <p15:guide id="3" pos="763" userDrawn="1">
          <p15:clr>
            <a:srgbClr val="646464"/>
          </p15:clr>
        </p15:guide>
        <p15:guide id="4" pos="1309" userDrawn="1">
          <p15:clr>
            <a:srgbClr val="646464"/>
          </p15:clr>
        </p15:guide>
        <p15:guide id="5" pos="1386" userDrawn="1">
          <p15:clr>
            <a:srgbClr val="646464"/>
          </p15:clr>
        </p15:guide>
        <p15:guide id="6" pos="1932" userDrawn="1">
          <p15:clr>
            <a:srgbClr val="646464"/>
          </p15:clr>
        </p15:guide>
        <p15:guide id="7" pos="2009" userDrawn="1">
          <p15:clr>
            <a:srgbClr val="646464"/>
          </p15:clr>
        </p15:guide>
        <p15:guide id="8" pos="2555" userDrawn="1">
          <p15:clr>
            <a:srgbClr val="646464"/>
          </p15:clr>
        </p15:guide>
        <p15:guide id="9" pos="2632" userDrawn="1">
          <p15:clr>
            <a:srgbClr val="646464"/>
          </p15:clr>
        </p15:guide>
        <p15:guide id="10" pos="3178" userDrawn="1">
          <p15:clr>
            <a:srgbClr val="646464"/>
          </p15:clr>
        </p15:guide>
        <p15:guide id="11" pos="3255" userDrawn="1">
          <p15:clr>
            <a:srgbClr val="646464"/>
          </p15:clr>
        </p15:guide>
        <p15:guide id="12" pos="3801" userDrawn="1">
          <p15:clr>
            <a:srgbClr val="646464"/>
          </p15:clr>
        </p15:guide>
        <p15:guide id="13" pos="3878" userDrawn="1">
          <p15:clr>
            <a:srgbClr val="646464"/>
          </p15:clr>
        </p15:guide>
        <p15:guide id="14" pos="4424" userDrawn="1">
          <p15:clr>
            <a:srgbClr val="646464"/>
          </p15:clr>
        </p15:guide>
        <p15:guide id="15" pos="4501" userDrawn="1">
          <p15:clr>
            <a:srgbClr val="646464"/>
          </p15:clr>
        </p15:guide>
        <p15:guide id="16" pos="5047" userDrawn="1">
          <p15:clr>
            <a:srgbClr val="646464"/>
          </p15:clr>
        </p15:guide>
        <p15:guide id="17" pos="5124" userDrawn="1">
          <p15:clr>
            <a:srgbClr val="646464"/>
          </p15:clr>
        </p15:guide>
        <p15:guide id="18" pos="5670" userDrawn="1">
          <p15:clr>
            <a:srgbClr val="646464"/>
          </p15:clr>
        </p15:guide>
        <p15:guide id="19" pos="5747" userDrawn="1">
          <p15:clr>
            <a:srgbClr val="646464"/>
          </p15:clr>
        </p15:guide>
        <p15:guide id="20" pos="6293" userDrawn="1">
          <p15:clr>
            <a:srgbClr val="646464"/>
          </p15:clr>
        </p15:guide>
        <p15:guide id="21" pos="6370" userDrawn="1">
          <p15:clr>
            <a:srgbClr val="646464"/>
          </p15:clr>
        </p15:guide>
        <p15:guide id="22" pos="6916" userDrawn="1">
          <p15:clr>
            <a:srgbClr val="646464"/>
          </p15:clr>
        </p15:guide>
        <p15:guide id="23" pos="6993" userDrawn="1">
          <p15:clr>
            <a:srgbClr val="646464"/>
          </p15:clr>
        </p15:guide>
        <p15:guide id="24" pos="7539" userDrawn="1">
          <p15:clr>
            <a:srgbClr val="646464"/>
          </p15:clr>
        </p15:guide>
        <p15:guide id="25" orient="horz" pos="429" userDrawn="1">
          <p15:clr>
            <a:srgbClr val="646464"/>
          </p15:clr>
        </p15:guide>
        <p15:guide id="26" orient="horz" pos="4130" userDrawn="1">
          <p15:clr>
            <a:srgbClr val="646464"/>
          </p15:clr>
        </p15:guide>
        <p15:guide id="27" pos="252" userDrawn="1">
          <p15:clr>
            <a:srgbClr val="F26B43"/>
          </p15:clr>
        </p15:guide>
        <p15:guide id="28" orient="horz" pos="1401" userDrawn="1">
          <p15:clr>
            <a:srgbClr val="646464"/>
          </p15:clr>
        </p15:guide>
        <p15:guide id="29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9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9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9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5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13" Type="http://schemas.openxmlformats.org/officeDocument/2006/relationships/image" Target="../media/image34.svg"/><Relationship Id="rId3" Type="http://schemas.openxmlformats.org/officeDocument/2006/relationships/image" Target="../media/image24.svg"/><Relationship Id="rId7" Type="http://schemas.openxmlformats.org/officeDocument/2006/relationships/image" Target="../media/image28.svg"/><Relationship Id="rId12" Type="http://schemas.openxmlformats.org/officeDocument/2006/relationships/image" Target="../media/image33.svg"/><Relationship Id="rId2" Type="http://schemas.openxmlformats.org/officeDocument/2006/relationships/image" Target="../media/image23.sv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27.svg"/><Relationship Id="rId11" Type="http://schemas.openxmlformats.org/officeDocument/2006/relationships/image" Target="../media/image32.svg"/><Relationship Id="rId5" Type="http://schemas.openxmlformats.org/officeDocument/2006/relationships/image" Target="../media/image26.svg"/><Relationship Id="rId15" Type="http://schemas.openxmlformats.org/officeDocument/2006/relationships/image" Target="../media/image36.png"/><Relationship Id="rId10" Type="http://schemas.openxmlformats.org/officeDocument/2006/relationships/image" Target="../media/image31.svg"/><Relationship Id="rId4" Type="http://schemas.openxmlformats.org/officeDocument/2006/relationships/image" Target="../media/image25.svg"/><Relationship Id="rId9" Type="http://schemas.openxmlformats.org/officeDocument/2006/relationships/image" Target="../media/image30.svg"/><Relationship Id="rId14" Type="http://schemas.openxmlformats.org/officeDocument/2006/relationships/image" Target="../media/image35.sv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svg"/><Relationship Id="rId13" Type="http://schemas.openxmlformats.org/officeDocument/2006/relationships/image" Target="../media/image48.svg"/><Relationship Id="rId3" Type="http://schemas.openxmlformats.org/officeDocument/2006/relationships/image" Target="../media/image38.svg"/><Relationship Id="rId7" Type="http://schemas.openxmlformats.org/officeDocument/2006/relationships/image" Target="../media/image42.svg"/><Relationship Id="rId12" Type="http://schemas.openxmlformats.org/officeDocument/2006/relationships/image" Target="../media/image47.svg"/><Relationship Id="rId2" Type="http://schemas.openxmlformats.org/officeDocument/2006/relationships/image" Target="../media/image37.svg"/><Relationship Id="rId16" Type="http://schemas.microsoft.com/office/2007/relationships/hdphoto" Target="../media/hdphoto1.wdp"/><Relationship Id="rId1" Type="http://schemas.openxmlformats.org/officeDocument/2006/relationships/slideLayout" Target="../slideLayouts/slideLayout64.xml"/><Relationship Id="rId6" Type="http://schemas.openxmlformats.org/officeDocument/2006/relationships/image" Target="../media/image41.svg"/><Relationship Id="rId11" Type="http://schemas.openxmlformats.org/officeDocument/2006/relationships/image" Target="../media/image46.svg"/><Relationship Id="rId5" Type="http://schemas.openxmlformats.org/officeDocument/2006/relationships/image" Target="../media/image40.svg"/><Relationship Id="rId15" Type="http://schemas.openxmlformats.org/officeDocument/2006/relationships/image" Target="../media/image50.png"/><Relationship Id="rId10" Type="http://schemas.openxmlformats.org/officeDocument/2006/relationships/image" Target="../media/image45.svg"/><Relationship Id="rId4" Type="http://schemas.openxmlformats.org/officeDocument/2006/relationships/image" Target="../media/image39.svg"/><Relationship Id="rId9" Type="http://schemas.openxmlformats.org/officeDocument/2006/relationships/image" Target="../media/image44.svg"/><Relationship Id="rId14" Type="http://schemas.openxmlformats.org/officeDocument/2006/relationships/image" Target="../media/image4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64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13" Type="http://schemas.openxmlformats.org/officeDocument/2006/relationships/image" Target="../media/image67.png"/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12" Type="http://schemas.openxmlformats.org/officeDocument/2006/relationships/image" Target="../media/image66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62.xml"/><Relationship Id="rId6" Type="http://schemas.openxmlformats.org/officeDocument/2006/relationships/image" Target="../media/image60.png"/><Relationship Id="rId11" Type="http://schemas.openxmlformats.org/officeDocument/2006/relationships/image" Target="../media/image65.png"/><Relationship Id="rId5" Type="http://schemas.openxmlformats.org/officeDocument/2006/relationships/image" Target="../media/image59.png"/><Relationship Id="rId15" Type="http://schemas.openxmlformats.org/officeDocument/2006/relationships/image" Target="../media/image69.png"/><Relationship Id="rId10" Type="http://schemas.openxmlformats.org/officeDocument/2006/relationships/image" Target="../media/image64.png"/><Relationship Id="rId4" Type="http://schemas.openxmlformats.org/officeDocument/2006/relationships/image" Target="../media/image58.jpeg"/><Relationship Id="rId9" Type="http://schemas.openxmlformats.org/officeDocument/2006/relationships/image" Target="../media/image63.png"/><Relationship Id="rId14" Type="http://schemas.openxmlformats.org/officeDocument/2006/relationships/image" Target="../media/image68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5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74.jpe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62.xml"/><Relationship Id="rId4" Type="http://schemas.openxmlformats.org/officeDocument/2006/relationships/image" Target="../media/image79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64.xml"/><Relationship Id="rId4" Type="http://schemas.openxmlformats.org/officeDocument/2006/relationships/image" Target="../media/image82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5.xml"/></Relationships>
</file>

<file path=ppt/slides/_rels/slide2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4.png"/><Relationship Id="rId18" Type="http://schemas.openxmlformats.org/officeDocument/2006/relationships/image" Target="../media/image99.png"/><Relationship Id="rId26" Type="http://schemas.openxmlformats.org/officeDocument/2006/relationships/image" Target="../media/image107.png"/><Relationship Id="rId39" Type="http://schemas.openxmlformats.org/officeDocument/2006/relationships/image" Target="../media/image117.png"/><Relationship Id="rId21" Type="http://schemas.openxmlformats.org/officeDocument/2006/relationships/image" Target="../media/image102.png"/><Relationship Id="rId34" Type="http://schemas.openxmlformats.org/officeDocument/2006/relationships/image" Target="../media/image113.png"/><Relationship Id="rId42" Type="http://schemas.openxmlformats.org/officeDocument/2006/relationships/image" Target="../media/image120.png"/><Relationship Id="rId47" Type="http://schemas.openxmlformats.org/officeDocument/2006/relationships/image" Target="../media/image124.png"/><Relationship Id="rId50" Type="http://schemas.openxmlformats.org/officeDocument/2006/relationships/image" Target="../media/image74.jpeg"/><Relationship Id="rId7" Type="http://schemas.openxmlformats.org/officeDocument/2006/relationships/image" Target="../media/image88.png"/><Relationship Id="rId2" Type="http://schemas.openxmlformats.org/officeDocument/2006/relationships/image" Target="../media/image83.png"/><Relationship Id="rId16" Type="http://schemas.openxmlformats.org/officeDocument/2006/relationships/image" Target="../media/image97.png"/><Relationship Id="rId29" Type="http://schemas.openxmlformats.org/officeDocument/2006/relationships/image" Target="../media/image110.png"/><Relationship Id="rId11" Type="http://schemas.openxmlformats.org/officeDocument/2006/relationships/image" Target="../media/image92.png"/><Relationship Id="rId24" Type="http://schemas.openxmlformats.org/officeDocument/2006/relationships/image" Target="../media/image105.png"/><Relationship Id="rId32" Type="http://schemas.openxmlformats.org/officeDocument/2006/relationships/image" Target="../media/image112.png"/><Relationship Id="rId37" Type="http://schemas.openxmlformats.org/officeDocument/2006/relationships/image" Target="../media/image115.png"/><Relationship Id="rId40" Type="http://schemas.openxmlformats.org/officeDocument/2006/relationships/image" Target="../media/image118.png"/><Relationship Id="rId45" Type="http://schemas.openxmlformats.org/officeDocument/2006/relationships/image" Target="../media/image122.png"/><Relationship Id="rId5" Type="http://schemas.openxmlformats.org/officeDocument/2006/relationships/image" Target="../media/image86.jpeg"/><Relationship Id="rId15" Type="http://schemas.openxmlformats.org/officeDocument/2006/relationships/image" Target="../media/image96.png"/><Relationship Id="rId23" Type="http://schemas.openxmlformats.org/officeDocument/2006/relationships/image" Target="../media/image104.jpeg"/><Relationship Id="rId28" Type="http://schemas.openxmlformats.org/officeDocument/2006/relationships/image" Target="../media/image109.jpeg"/><Relationship Id="rId36" Type="http://schemas.openxmlformats.org/officeDocument/2006/relationships/image" Target="../media/image76.png"/><Relationship Id="rId49" Type="http://schemas.openxmlformats.org/officeDocument/2006/relationships/image" Target="../media/image126.png"/><Relationship Id="rId10" Type="http://schemas.openxmlformats.org/officeDocument/2006/relationships/image" Target="../media/image91.png"/><Relationship Id="rId19" Type="http://schemas.openxmlformats.org/officeDocument/2006/relationships/image" Target="../media/image100.png"/><Relationship Id="rId31" Type="http://schemas.openxmlformats.org/officeDocument/2006/relationships/hyperlink" Target="https://hok-elanto.fi/" TargetMode="External"/><Relationship Id="rId44" Type="http://schemas.openxmlformats.org/officeDocument/2006/relationships/image" Target="../media/image121.png"/><Relationship Id="rId4" Type="http://schemas.openxmlformats.org/officeDocument/2006/relationships/image" Target="../media/image85.png"/><Relationship Id="rId9" Type="http://schemas.openxmlformats.org/officeDocument/2006/relationships/image" Target="../media/image90.png"/><Relationship Id="rId14" Type="http://schemas.openxmlformats.org/officeDocument/2006/relationships/image" Target="../media/image95.png"/><Relationship Id="rId22" Type="http://schemas.openxmlformats.org/officeDocument/2006/relationships/image" Target="../media/image103.png"/><Relationship Id="rId27" Type="http://schemas.openxmlformats.org/officeDocument/2006/relationships/image" Target="../media/image108.png"/><Relationship Id="rId30" Type="http://schemas.openxmlformats.org/officeDocument/2006/relationships/image" Target="../media/image111.png"/><Relationship Id="rId35" Type="http://schemas.openxmlformats.org/officeDocument/2006/relationships/image" Target="../media/image114.jpeg"/><Relationship Id="rId43" Type="http://schemas.openxmlformats.org/officeDocument/2006/relationships/image" Target="../media/image69.png"/><Relationship Id="rId48" Type="http://schemas.openxmlformats.org/officeDocument/2006/relationships/image" Target="../media/image125.png"/><Relationship Id="rId8" Type="http://schemas.openxmlformats.org/officeDocument/2006/relationships/image" Target="../media/image89.png"/><Relationship Id="rId51" Type="http://schemas.openxmlformats.org/officeDocument/2006/relationships/image" Target="../media/image127.png"/><Relationship Id="rId3" Type="http://schemas.openxmlformats.org/officeDocument/2006/relationships/image" Target="../media/image84.png"/><Relationship Id="rId12" Type="http://schemas.openxmlformats.org/officeDocument/2006/relationships/image" Target="../media/image93.png"/><Relationship Id="rId17" Type="http://schemas.openxmlformats.org/officeDocument/2006/relationships/image" Target="../media/image98.png"/><Relationship Id="rId25" Type="http://schemas.openxmlformats.org/officeDocument/2006/relationships/image" Target="../media/image106.png"/><Relationship Id="rId33" Type="http://schemas.openxmlformats.org/officeDocument/2006/relationships/hyperlink" Target="https://www.rovakaira.fi/" TargetMode="External"/><Relationship Id="rId38" Type="http://schemas.openxmlformats.org/officeDocument/2006/relationships/image" Target="../media/image116.png"/><Relationship Id="rId46" Type="http://schemas.openxmlformats.org/officeDocument/2006/relationships/image" Target="../media/image123.png"/><Relationship Id="rId20" Type="http://schemas.openxmlformats.org/officeDocument/2006/relationships/image" Target="../media/image101.png"/><Relationship Id="rId41" Type="http://schemas.openxmlformats.org/officeDocument/2006/relationships/image" Target="../media/image119.png"/><Relationship Id="rId1" Type="http://schemas.openxmlformats.org/officeDocument/2006/relationships/slideLayout" Target="../slideLayouts/slideLayout58.xml"/><Relationship Id="rId6" Type="http://schemas.openxmlformats.org/officeDocument/2006/relationships/image" Target="../media/image87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5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sinch.com/products/contact-pro/" TargetMode="External"/><Relationship Id="rId2" Type="http://schemas.openxmlformats.org/officeDocument/2006/relationships/image" Target="../media/image129.jpeg"/><Relationship Id="rId1" Type="http://schemas.openxmlformats.org/officeDocument/2006/relationships/slideLayout" Target="../slideLayouts/slideLayout67.xml"/><Relationship Id="rId4" Type="http://schemas.openxmlformats.org/officeDocument/2006/relationships/hyperlink" Target="https://www.youtube.com/playlist?list=PLDWxiKsSIVPKgNU-zKJWGZeur78UqIT6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8FACF25-46DD-83E6-2C2A-278B56D61E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2251" y="2121367"/>
            <a:ext cx="5634038" cy="1712037"/>
          </a:xfrm>
        </p:spPr>
        <p:txBody>
          <a:bodyPr wrap="square" anchor="t">
            <a:normAutofit/>
          </a:bodyPr>
          <a:lstStyle/>
          <a:p>
            <a:r>
              <a:rPr lang="en-GB" dirty="0"/>
              <a:t>Contact Pro</a:t>
            </a:r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F83F603B-F8C9-6411-6E43-E4F9263078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2251" y="4000501"/>
            <a:ext cx="5634038" cy="1381125"/>
          </a:xfrm>
        </p:spPr>
        <p:txBody>
          <a:bodyPr/>
          <a:lstStyle/>
          <a:p>
            <a:r>
              <a:rPr lang="en-US" dirty="0"/>
              <a:t>9/17/26</a:t>
            </a:r>
          </a:p>
          <a:p>
            <a:endParaRPr lang="en-US" dirty="0"/>
          </a:p>
          <a:p>
            <a:r>
              <a:rPr lang="en-US" dirty="0"/>
              <a:t>Speaker: Johnnie Wilkenschildt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7C73223-6BF2-B70A-D407-D1F1BCF799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01388" y="6693695"/>
            <a:ext cx="866774" cy="90000"/>
          </a:xfrm>
        </p:spPr>
        <p:txBody>
          <a:bodyPr wrap="none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B6B988FE-5450-4D13-83CD-A9004418B02C}" type="slidenum">
              <a:rPr lang="en-US" sz="600" smtClean="0"/>
              <a:pPr>
                <a:lnSpc>
                  <a:spcPct val="90000"/>
                </a:lnSpc>
                <a:spcAft>
                  <a:spcPts val="600"/>
                </a:spcAft>
              </a:pPr>
              <a:t>1</a:t>
            </a:fld>
            <a:endParaRPr lang="en-US" sz="600"/>
          </a:p>
        </p:txBody>
      </p:sp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8CE235B7-867A-51F8-DE73-C995BF2C68D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45338" y="681040"/>
            <a:ext cx="4822824" cy="5873748"/>
          </a:xfrm>
          <a:prstGeom prst="roundRect">
            <a:avLst>
              <a:gd name="adj" fmla="val 3500"/>
            </a:avLst>
          </a:prstGeom>
          <a:noFill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A7B847E-9721-CBC6-0E80-F3DC8FE01F0C}"/>
              </a:ext>
            </a:extLst>
          </p:cNvPr>
          <p:cNvSpPr txBox="1"/>
          <p:nvPr/>
        </p:nvSpPr>
        <p:spPr>
          <a:xfrm>
            <a:off x="222251" y="5746044"/>
            <a:ext cx="5985613" cy="2451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>
              <a:lnSpc>
                <a:spcPct val="110000"/>
              </a:lnSpc>
              <a:spcBef>
                <a:spcPts val="225"/>
              </a:spcBef>
              <a:spcAft>
                <a:spcPts val="225"/>
              </a:spcAft>
            </a:pPr>
            <a:r>
              <a:rPr lang="en-US" sz="1500" dirty="0">
                <a:solidFill>
                  <a:schemeClr val="tx2"/>
                </a:solidFill>
                <a:cs typeface="Arial" panose="020B0604020202020204" pitchFamily="34" charset="0"/>
              </a:rPr>
              <a:t>Note: customer logos in this presentation may be shared externally</a:t>
            </a:r>
          </a:p>
        </p:txBody>
      </p:sp>
    </p:spTree>
    <p:extLst>
      <p:ext uri="{BB962C8B-B14F-4D97-AF65-F5344CB8AC3E}">
        <p14:creationId xmlns:p14="http://schemas.microsoft.com/office/powerpoint/2010/main" val="699375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6B047-FE63-52FB-4269-81B5871B8D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097C75B5-93AE-E17C-65AE-9E1D26838F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5303" y="337553"/>
            <a:ext cx="10603759" cy="537357"/>
          </a:xfrm>
        </p:spPr>
        <p:txBody>
          <a:bodyPr/>
          <a:lstStyle/>
          <a:p>
            <a:r>
              <a:rPr lang="en-US" sz="3600" dirty="0">
                <a:ea typeface="Red Hat Display Medium" panose="02010303040201060303" pitchFamily="2" charset="0"/>
                <a:cs typeface="Red Hat Display Medium" panose="02010303040201060303" pitchFamily="2" charset="0"/>
              </a:rPr>
              <a:t>Contact Pro: </a:t>
            </a:r>
            <a:r>
              <a:rPr lang="en-US" sz="2400" dirty="0">
                <a:ea typeface="Red Hat Display Medium" panose="02010303040201060303" pitchFamily="2" charset="0"/>
                <a:cs typeface="Red Hat Display Medium" panose="02010303040201060303" pitchFamily="2" charset="0"/>
              </a:rPr>
              <a:t>Private Label Contact Center as a Service (</a:t>
            </a:r>
            <a:r>
              <a:rPr lang="en-US" sz="2400" dirty="0" err="1">
                <a:ea typeface="Red Hat Display Medium" panose="02010303040201060303" pitchFamily="2" charset="0"/>
                <a:cs typeface="Red Hat Display Medium" panose="02010303040201060303" pitchFamily="2" charset="0"/>
              </a:rPr>
              <a:t>CCaaS</a:t>
            </a:r>
            <a:r>
              <a:rPr lang="en-US" sz="2400" dirty="0">
                <a:ea typeface="Red Hat Display Medium" panose="02010303040201060303" pitchFamily="2" charset="0"/>
                <a:cs typeface="Red Hat Display Medium" panose="02010303040201060303" pitchFamily="2" charset="0"/>
              </a:rPr>
              <a:t>)</a:t>
            </a:r>
            <a:endParaRPr lang="en-US" sz="3200" dirty="0">
              <a:ea typeface="Red Hat Display Medium" panose="02010303040201060303" pitchFamily="2" charset="0"/>
              <a:cs typeface="Red Hat Display Medium" panose="02010303040201060303" pitchFamily="2" charset="0"/>
            </a:endParaRPr>
          </a:p>
        </p:txBody>
      </p:sp>
      <p:sp>
        <p:nvSpPr>
          <p:cNvPr id="3" name="Text Placeholder 21">
            <a:extLst>
              <a:ext uri="{FF2B5EF4-FFF2-40B4-BE49-F238E27FC236}">
                <a16:creationId xmlns:a16="http://schemas.microsoft.com/office/drawing/2014/main" id="{CF2399FE-9BDD-E222-E8A8-27CA5F801E60}"/>
              </a:ext>
            </a:extLst>
          </p:cNvPr>
          <p:cNvSpPr txBox="1">
            <a:spLocks/>
          </p:cNvSpPr>
          <p:nvPr/>
        </p:nvSpPr>
        <p:spPr>
          <a:xfrm>
            <a:off x="501830" y="1426054"/>
            <a:ext cx="10194808" cy="604569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700" dirty="0">
                <a:cs typeface="Arial" panose="020B0604020202020204" pitchFamily="34" charset="0"/>
              </a:rPr>
              <a:t>New enterprise Contact Center solution available for private label partners</a:t>
            </a:r>
          </a:p>
          <a:p>
            <a:endParaRPr lang="en-US" sz="2199" b="1" dirty="0">
              <a:solidFill>
                <a:srgbClr val="181B4D"/>
              </a:solidFill>
              <a:latin typeface="DM Sans" pitchFamily="2" charset="7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66AB945-3398-FB03-AE2A-7B493E3C8CFC}"/>
              </a:ext>
            </a:extLst>
          </p:cNvPr>
          <p:cNvSpPr txBox="1"/>
          <p:nvPr/>
        </p:nvSpPr>
        <p:spPr>
          <a:xfrm>
            <a:off x="641588" y="2183221"/>
            <a:ext cx="10428816" cy="4586541"/>
          </a:xfrm>
          <a:prstGeom prst="rect">
            <a:avLst/>
          </a:prstGeom>
          <a:noFill/>
        </p:spPr>
        <p:txBody>
          <a:bodyPr wrap="square" lIns="0" tIns="45720" rIns="91440" bIns="45720" rtlCol="0" anchor="t">
            <a:noAutofit/>
          </a:bodyPr>
          <a:lstStyle/>
          <a:p>
            <a:pPr algn="just"/>
            <a:r>
              <a:rPr lang="en-US" sz="3200" b="1" dirty="0"/>
              <a:t>What is Contact Pro?</a:t>
            </a:r>
          </a:p>
          <a:p>
            <a:pPr algn="just"/>
            <a:endParaRPr lang="en-US" sz="3600" b="1" dirty="0"/>
          </a:p>
          <a:p>
            <a:pPr algn="just"/>
            <a:r>
              <a:rPr lang="en-US" sz="2000" dirty="0"/>
              <a:t>Contact Pro is an omnichannel Contact Center as a Service (</a:t>
            </a:r>
            <a:r>
              <a:rPr lang="en-US" sz="2000" dirty="0" err="1"/>
              <a:t>CCaaS</a:t>
            </a:r>
            <a:r>
              <a:rPr lang="en-US" sz="2000" dirty="0"/>
              <a:t>) solution</a:t>
            </a:r>
          </a:p>
          <a:p>
            <a:pPr marL="514350" indent="-514350" algn="just">
              <a:buFont typeface="Arial" panose="020B0604020202020204" pitchFamily="34" charset="0"/>
              <a:buChar char="•"/>
            </a:pPr>
            <a:r>
              <a:rPr lang="en-US" sz="2000" dirty="0"/>
              <a:t>Voice</a:t>
            </a:r>
          </a:p>
          <a:p>
            <a:pPr marL="514350" indent="-514350" algn="just">
              <a:buFont typeface="Arial" panose="020B0604020202020204" pitchFamily="34" charset="0"/>
              <a:buChar char="•"/>
            </a:pPr>
            <a:r>
              <a:rPr lang="en-US" sz="2000" dirty="0"/>
              <a:t>Email</a:t>
            </a:r>
          </a:p>
          <a:p>
            <a:pPr marL="514350" indent="-514350" algn="just">
              <a:buFont typeface="Arial" panose="020B0604020202020204" pitchFamily="34" charset="0"/>
              <a:buChar char="•"/>
            </a:pPr>
            <a:r>
              <a:rPr lang="en-US" sz="2000" dirty="0"/>
              <a:t>Chat</a:t>
            </a:r>
          </a:p>
          <a:p>
            <a:pPr marL="514350" indent="-514350" algn="just">
              <a:buFont typeface="Arial" panose="020B0604020202020204" pitchFamily="34" charset="0"/>
              <a:buChar char="•"/>
            </a:pPr>
            <a:r>
              <a:rPr lang="en-US" sz="2000" dirty="0"/>
              <a:t>Messaging (SMS, MMS, RCS, other messaging channels)</a:t>
            </a:r>
          </a:p>
          <a:p>
            <a:pPr algn="just"/>
            <a:endParaRPr lang="en-US" sz="2400" dirty="0">
              <a:solidFill>
                <a:srgbClr val="181B4D"/>
              </a:solidFill>
              <a:latin typeface="DM Sa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274128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B557C4F7-302C-4C66-86D9-748662F83F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5304" y="337553"/>
            <a:ext cx="8682036" cy="773319"/>
          </a:xfrm>
        </p:spPr>
        <p:txBody>
          <a:bodyPr/>
          <a:lstStyle/>
          <a:p>
            <a:r>
              <a:rPr lang="en-US" sz="5400" dirty="0">
                <a:ea typeface="Red Hat Display Medium" panose="02010303040201060303" pitchFamily="2" charset="0"/>
                <a:cs typeface="Red Hat Display Medium" panose="02010303040201060303" pitchFamily="2" charset="0"/>
              </a:rPr>
              <a:t>Why Contact Center?</a:t>
            </a:r>
          </a:p>
        </p:txBody>
      </p:sp>
      <p:sp>
        <p:nvSpPr>
          <p:cNvPr id="3" name="Text Placeholder 21">
            <a:extLst>
              <a:ext uri="{FF2B5EF4-FFF2-40B4-BE49-F238E27FC236}">
                <a16:creationId xmlns:a16="http://schemas.microsoft.com/office/drawing/2014/main" id="{3B76A25D-BA61-5EC6-16B8-111139C8068E}"/>
              </a:ext>
            </a:extLst>
          </p:cNvPr>
          <p:cNvSpPr txBox="1">
            <a:spLocks/>
          </p:cNvSpPr>
          <p:nvPr/>
        </p:nvSpPr>
        <p:spPr>
          <a:xfrm>
            <a:off x="503006" y="1631249"/>
            <a:ext cx="11142751" cy="604569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>
                <a:cs typeface="Arial" panose="020B0604020202020204" pitchFamily="34" charset="0"/>
              </a:rPr>
              <a:t>It addresses complex customer needs, improving agent efficiency and end-customer experience</a:t>
            </a:r>
          </a:p>
          <a:p>
            <a:endParaRPr lang="en-US" sz="1600" b="1" dirty="0">
              <a:solidFill>
                <a:srgbClr val="181B4D"/>
              </a:solidFill>
              <a:latin typeface="DM Sans" pitchFamily="2" charset="7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CE5796F-8894-E58C-8102-2377DCA2E5F3}"/>
              </a:ext>
            </a:extLst>
          </p:cNvPr>
          <p:cNvSpPr txBox="1"/>
          <p:nvPr/>
        </p:nvSpPr>
        <p:spPr>
          <a:xfrm>
            <a:off x="587340" y="2756196"/>
            <a:ext cx="10711128" cy="3764252"/>
          </a:xfrm>
          <a:prstGeom prst="rect">
            <a:avLst/>
          </a:prstGeom>
          <a:noFill/>
        </p:spPr>
        <p:txBody>
          <a:bodyPr wrap="square" lIns="0" tIns="45720" rIns="91440" bIns="45720" rtlCol="0" anchor="t">
            <a:noAutofit/>
          </a:bodyPr>
          <a:lstStyle/>
          <a:p>
            <a:r>
              <a:rPr lang="en-US" sz="3200" b="1" dirty="0"/>
              <a:t>High volume contact centers are more efficient with omnichannel capabilities</a:t>
            </a:r>
          </a:p>
          <a:p>
            <a:pPr algn="just"/>
            <a:endParaRPr lang="en-US" sz="2400" b="1" dirty="0"/>
          </a:p>
          <a:p>
            <a:pPr marL="457200" indent="-457200" algn="just">
              <a:buFont typeface="Arial"/>
              <a:buChar char="•"/>
            </a:pPr>
            <a:r>
              <a:rPr lang="en-US" sz="2000" dirty="0"/>
              <a:t>Integrates lower cost channels into enterprise workflows (email, messaging)</a:t>
            </a:r>
            <a:endParaRPr lang="en-US" sz="2000" dirty="0">
              <a:ea typeface="Calibri"/>
              <a:cs typeface="Calibri"/>
            </a:endParaRPr>
          </a:p>
          <a:p>
            <a:pPr marL="457200" indent="-457200" algn="just">
              <a:buFont typeface="Arial"/>
              <a:buChar char="•"/>
            </a:pPr>
            <a:r>
              <a:rPr lang="en-US" sz="2000" dirty="0"/>
              <a:t>Context aware interactions across all channels</a:t>
            </a:r>
            <a:endParaRPr lang="en-US" sz="2000" dirty="0">
              <a:ea typeface="Calibri"/>
              <a:cs typeface="Calibri"/>
            </a:endParaRPr>
          </a:p>
          <a:p>
            <a:pPr marL="457200" indent="-457200" algn="just">
              <a:buFont typeface="Arial"/>
              <a:buChar char="•"/>
            </a:pPr>
            <a:r>
              <a:rPr lang="en-US" sz="2000" dirty="0"/>
              <a:t>Higher first-contact resolution</a:t>
            </a:r>
            <a:endParaRPr lang="en-US" sz="2000" dirty="0">
              <a:ea typeface="Calibri"/>
              <a:cs typeface="Calibri"/>
            </a:endParaRPr>
          </a:p>
          <a:p>
            <a:pPr marL="457200" indent="-457200" algn="just">
              <a:buFont typeface="Arial"/>
              <a:buChar char="•"/>
            </a:pPr>
            <a:r>
              <a:rPr lang="en-US" sz="2000" dirty="0"/>
              <a:t>Scales with increased productivity/reduced friction</a:t>
            </a:r>
            <a:endParaRPr lang="en-US" sz="2000" dirty="0">
              <a:ea typeface="Calibri"/>
              <a:cs typeface="Calibri"/>
            </a:endParaRPr>
          </a:p>
          <a:p>
            <a:pPr marL="457200" indent="-457200" algn="just">
              <a:buFont typeface="Arial"/>
              <a:buChar char="•"/>
            </a:pPr>
            <a:r>
              <a:rPr lang="en-US" sz="2000" dirty="0"/>
              <a:t>Foundation for other operational enhancements – automation, AI, unified reporting, </a:t>
            </a:r>
            <a:r>
              <a:rPr lang="en-US" sz="2000" dirty="0" err="1"/>
              <a:t>etc</a:t>
            </a:r>
            <a:r>
              <a:rPr lang="en-US" sz="2000" dirty="0"/>
              <a:t>​.</a:t>
            </a:r>
            <a:endParaRPr lang="en-US" sz="2000" dirty="0">
              <a:ea typeface="Calibri"/>
              <a:cs typeface="Calibri"/>
            </a:endParaRPr>
          </a:p>
          <a:p>
            <a:pPr algn="just"/>
            <a:endParaRPr lang="en-US" sz="2400" dirty="0">
              <a:solidFill>
                <a:srgbClr val="181B4D"/>
              </a:solidFill>
              <a:latin typeface="DM Sans" pitchFamily="2" charset="77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99738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>
            <a:extLst>
              <a:ext uri="{FF2B5EF4-FFF2-40B4-BE49-F238E27FC236}">
                <a16:creationId xmlns:a16="http://schemas.microsoft.com/office/drawing/2014/main" id="{5AFE5109-2DA3-4CD7-A7E8-DD47C2FE01EE}"/>
              </a:ext>
            </a:extLst>
          </p:cNvPr>
          <p:cNvGrpSpPr/>
          <p:nvPr/>
        </p:nvGrpSpPr>
        <p:grpSpPr>
          <a:xfrm>
            <a:off x="502762" y="1695055"/>
            <a:ext cx="11188612" cy="4730084"/>
            <a:chOff x="1008000" y="3206165"/>
            <a:chExt cx="22377224" cy="9460168"/>
          </a:xfrm>
        </p:grpSpPr>
        <p:sp>
          <p:nvSpPr>
            <p:cNvPr id="32" name="Title 3">
              <a:extLst>
                <a:ext uri="{FF2B5EF4-FFF2-40B4-BE49-F238E27FC236}">
                  <a16:creationId xmlns:a16="http://schemas.microsoft.com/office/drawing/2014/main" id="{E900E70E-AAFF-410C-B191-34810B80EBA8}"/>
                </a:ext>
              </a:extLst>
            </p:cNvPr>
            <p:cNvSpPr txBox="1">
              <a:spLocks/>
            </p:cNvSpPr>
            <p:nvPr/>
          </p:nvSpPr>
          <p:spPr>
            <a:xfrm>
              <a:off x="1008000" y="3206165"/>
              <a:ext cx="22372952" cy="1561454"/>
            </a:xfrm>
            <a:prstGeom prst="rect">
              <a:avLst/>
            </a:prstGeom>
          </p:spPr>
          <p:txBody>
            <a:bodyPr vert="horz" lIns="0" tIns="0" rIns="0" bIns="0" rtlCol="0" anchor="ctr" anchorCtr="0">
              <a:spAutoFit/>
            </a:bodyPr>
            <a:lstStyle>
              <a:lvl1pPr algn="l" defTabSz="1828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8000" kern="1200" spc="-200" baseline="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 defTabSz="914400"/>
              <a:r>
                <a:rPr lang="en-US" sz="2800" spc="-100" dirty="0">
                  <a:solidFill>
                    <a:srgbClr val="272727"/>
                  </a:solidFill>
                  <a:latin typeface="+mn-lt"/>
                  <a:cs typeface="Calibri" panose="020F0502020204030204" pitchFamily="34" charset="0"/>
                </a:rPr>
                <a:t>Sinch Contact Pro enables personalized, omnichannel interaction throughout the customer journey and improves first-contact resolution</a:t>
              </a:r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CF297A3C-DD5A-4764-8967-A4CCB4B7138E}"/>
                </a:ext>
              </a:extLst>
            </p:cNvPr>
            <p:cNvGrpSpPr/>
            <p:nvPr/>
          </p:nvGrpSpPr>
          <p:grpSpPr>
            <a:xfrm>
              <a:off x="1012270" y="5323701"/>
              <a:ext cx="22372954" cy="7342632"/>
              <a:chOff x="1012270" y="5323701"/>
              <a:chExt cx="22372954" cy="7342632"/>
            </a:xfrm>
          </p:grpSpPr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4C90C5DE-1327-4D7B-9209-65791242923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47226" y="5323701"/>
                <a:ext cx="0" cy="7342632"/>
              </a:xfrm>
              <a:prstGeom prst="line">
                <a:avLst/>
              </a:prstGeom>
              <a:ln w="3175">
                <a:solidFill>
                  <a:schemeClr val="bg1">
                    <a:lumMod val="65000"/>
                  </a:schemeClr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03F08964-5954-40EA-A0DA-636B954BA15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194478" y="5323701"/>
                <a:ext cx="0" cy="7342632"/>
              </a:xfrm>
              <a:prstGeom prst="line">
                <a:avLst/>
              </a:prstGeom>
              <a:ln w="3175">
                <a:solidFill>
                  <a:schemeClr val="bg1">
                    <a:lumMod val="65000"/>
                  </a:schemeClr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id="{D729F678-5C53-42F2-9419-33FFA2DE474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8041730" y="5323701"/>
                <a:ext cx="0" cy="7342632"/>
              </a:xfrm>
              <a:prstGeom prst="line">
                <a:avLst/>
              </a:prstGeom>
              <a:ln w="3175">
                <a:solidFill>
                  <a:schemeClr val="bg1">
                    <a:lumMod val="65000"/>
                  </a:schemeClr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" name="Text Placeholder 6">
                <a:extLst>
                  <a:ext uri="{FF2B5EF4-FFF2-40B4-BE49-F238E27FC236}">
                    <a16:creationId xmlns:a16="http://schemas.microsoft.com/office/drawing/2014/main" id="{5AE78810-8C6E-422A-946C-42D0DFCA17C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8554024" y="9084221"/>
                <a:ext cx="4831200" cy="1846660"/>
              </a:xfrm>
              <a:prstGeom prst="rect">
                <a:avLst/>
              </a:prstGeom>
            </p:spPr>
            <p:txBody>
              <a:bodyPr wrap="square" lIns="0" tIns="182880" rIns="0" bIns="0">
                <a:spAutoFit/>
              </a:bodyPr>
              <a:lstStyle>
                <a:lvl1pPr marL="263526" indent="-263526" algn="l" defTabSz="1828800" rtl="0" eaLnBrk="1" latinLnBrk="0" hangingPunct="1">
                  <a:lnSpc>
                    <a:spcPct val="110000"/>
                  </a:lnSpc>
                  <a:spcBef>
                    <a:spcPts val="2000"/>
                  </a:spcBef>
                  <a:buClr>
                    <a:schemeClr val="accent1"/>
                  </a:buClr>
                  <a:buSzPct val="120000"/>
                  <a:buFont typeface="Arial" panose="020B0604020202020204" pitchFamily="34" charset="0"/>
                  <a:buChar char="•"/>
                  <a:defRPr sz="3200" kern="1200" spc="4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1pPr>
                <a:lvl2pPr marL="1371600" indent="-457200" algn="l" defTabSz="1828800" rtl="0" eaLnBrk="1" latinLnBrk="0" hangingPunct="1">
                  <a:lnSpc>
                    <a:spcPct val="11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–"/>
                  <a:defRPr sz="3200" kern="1200" spc="4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2pPr>
                <a:lvl3pPr marL="2286000" indent="-457200" algn="l" defTabSz="1828800" rtl="0" eaLnBrk="1" latinLnBrk="0" hangingPunct="1">
                  <a:lnSpc>
                    <a:spcPct val="11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3200" kern="1200" spc="4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3pPr>
                <a:lvl4pPr marL="3200400" indent="-457200" algn="l" defTabSz="1828800" rtl="0" eaLnBrk="1" latinLnBrk="0" hangingPunct="1">
                  <a:lnSpc>
                    <a:spcPct val="11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3200" kern="1200" spc="4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4pPr>
                <a:lvl5pPr marL="4114800" indent="-457200" algn="l" defTabSz="1828800" rtl="0" eaLnBrk="1" latinLnBrk="0" hangingPunct="1">
                  <a:lnSpc>
                    <a:spcPct val="11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3200" kern="1200" spc="4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5pPr>
                <a:lvl6pPr marL="5029200" indent="-457200" algn="l" defTabSz="18288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943600" indent="-457200" algn="l" defTabSz="18288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858000" indent="-457200" algn="l" defTabSz="18288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772400" indent="-457200" algn="l" defTabSz="18288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1" indent="0" defTabSz="228600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600" kern="0" spc="0" dirty="0">
                    <a:solidFill>
                      <a:srgbClr val="333E47"/>
                    </a:solidFill>
                    <a:cs typeface="Helvetica"/>
                    <a:sym typeface="Helvetica"/>
                  </a:rPr>
                  <a:t>Quick deployment, scalability, and user-based pricing</a:t>
                </a:r>
              </a:p>
            </p:txBody>
          </p:sp>
          <p:sp>
            <p:nvSpPr>
              <p:cNvPr id="38" name="Text Placeholder 4">
                <a:extLst>
                  <a:ext uri="{FF2B5EF4-FFF2-40B4-BE49-F238E27FC236}">
                    <a16:creationId xmlns:a16="http://schemas.microsoft.com/office/drawing/2014/main" id="{D3A5DD50-3EE5-4E52-9859-FB1585483DA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12270" y="9084219"/>
                <a:ext cx="4831200" cy="2339102"/>
              </a:xfrm>
              <a:prstGeom prst="rect">
                <a:avLst/>
              </a:prstGeom>
            </p:spPr>
            <p:txBody>
              <a:bodyPr lIns="0" tIns="182880" rIns="0" bIns="0">
                <a:spAutoFit/>
              </a:bodyPr>
              <a:lstStyle>
                <a:lvl1pPr marL="0" marR="0" indent="0" algn="l" defTabSz="228600" rtl="0" latinLnBrk="0">
                  <a:lnSpc>
                    <a:spcPts val="285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000" b="0" i="0" u="none" strike="noStrike" cap="none" spc="0" baseline="0">
                    <a:solidFill>
                      <a:srgbClr val="333E47"/>
                    </a:solidFill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lvl1pPr>
                <a:lvl2pPr marL="180000" marR="0" indent="0" algn="l" defTabSz="228600" rtl="0" latinLnBrk="0">
                  <a:lnSpc>
                    <a:spcPts val="285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000" b="0" i="0" u="none" strike="noStrike" cap="none" spc="0" baseline="0">
                    <a:solidFill>
                      <a:srgbClr val="333E47"/>
                    </a:solidFill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lvl2pPr>
                <a:lvl3pPr marL="360000" marR="0" indent="0" algn="l" defTabSz="228600" rtl="0" latinLnBrk="0">
                  <a:lnSpc>
                    <a:spcPts val="285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000" b="0" i="0" u="none" strike="noStrike" cap="none" spc="0" baseline="0">
                    <a:solidFill>
                      <a:srgbClr val="333E47"/>
                    </a:solidFill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lvl3pPr>
                <a:lvl4pPr marL="540000" marR="0" indent="0" algn="l" defTabSz="228600" rtl="0" latinLnBrk="0">
                  <a:lnSpc>
                    <a:spcPts val="285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000" b="0" i="0" u="none" strike="noStrike" cap="none" spc="0" baseline="0">
                    <a:solidFill>
                      <a:srgbClr val="333E47"/>
                    </a:solidFill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lvl4pPr>
                <a:lvl5pPr marL="720000" marR="0" indent="0" algn="l" defTabSz="228600" rtl="0" latinLnBrk="0">
                  <a:lnSpc>
                    <a:spcPts val="285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000" b="0" i="0" u="none" strike="noStrike" cap="none" spc="0" baseline="0">
                    <a:solidFill>
                      <a:srgbClr val="333E47"/>
                    </a:solidFill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lvl5pPr>
                <a:lvl6pPr marL="0" marR="0" indent="0" algn="l" defTabSz="228600" rtl="0" latinLnBrk="0">
                  <a:lnSpc>
                    <a:spcPts val="285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000" b="0" i="0" u="none" strike="noStrike" cap="none" spc="0" baseline="0">
                    <a:solidFill>
                      <a:srgbClr val="333E47"/>
                    </a:solidFill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lvl6pPr>
                <a:lvl7pPr marL="0" marR="0" indent="0" algn="l" defTabSz="228600" rtl="0" latinLnBrk="0">
                  <a:lnSpc>
                    <a:spcPts val="285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000" b="0" i="0" u="none" strike="noStrike" cap="none" spc="0" baseline="0">
                    <a:solidFill>
                      <a:srgbClr val="333E47"/>
                    </a:solidFill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lvl7pPr>
                <a:lvl8pPr marL="0" marR="0" indent="0" algn="l" defTabSz="228600" rtl="0" latinLnBrk="0">
                  <a:lnSpc>
                    <a:spcPts val="285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000" b="0" i="0" u="none" strike="noStrike" cap="none" spc="0" baseline="0">
                    <a:solidFill>
                      <a:srgbClr val="333E47"/>
                    </a:solidFill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lvl8pPr>
                <a:lvl9pPr marL="0" marR="0" indent="0" algn="l" defTabSz="228600" rtl="0" latinLnBrk="0">
                  <a:lnSpc>
                    <a:spcPts val="285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000" b="0" i="0" u="none" strike="noStrike" cap="none" spc="0" baseline="0">
                    <a:solidFill>
                      <a:srgbClr val="333E47"/>
                    </a:solidFill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lvl9pPr>
              </a:lstStyle>
              <a:p>
                <a:pPr marL="0" lvl="1">
                  <a:lnSpc>
                    <a:spcPct val="100000"/>
                  </a:lnSpc>
                </a:pPr>
                <a:r>
                  <a:rPr lang="en-US" sz="1600" kern="0" dirty="0">
                    <a:latin typeface="+mn-lt"/>
                  </a:rPr>
                  <a:t>Voice, email, chat, SMS, RCS, messaging apps, and emerging channel support</a:t>
                </a:r>
              </a:p>
            </p:txBody>
          </p:sp>
          <p:sp>
            <p:nvSpPr>
              <p:cNvPr id="39" name="Text Placeholder 8">
                <a:extLst>
                  <a:ext uri="{FF2B5EF4-FFF2-40B4-BE49-F238E27FC236}">
                    <a16:creationId xmlns:a16="http://schemas.microsoft.com/office/drawing/2014/main" id="{F83E54C3-BAEF-4D76-9B1E-718F0708C94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859522" y="9084221"/>
                <a:ext cx="4831200" cy="1846660"/>
              </a:xfrm>
              <a:prstGeom prst="rect">
                <a:avLst/>
              </a:prstGeom>
            </p:spPr>
            <p:txBody>
              <a:bodyPr lIns="0" tIns="182880" rIns="0" bIns="0">
                <a:spAutoFit/>
              </a:bodyPr>
              <a:lstStyle>
                <a:lvl1pPr marL="0" marR="0" indent="0" algn="l" defTabSz="228600" rtl="0" latinLnBrk="0">
                  <a:lnSpc>
                    <a:spcPts val="285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000" b="0" i="0" u="none" strike="noStrike" cap="none" spc="0" baseline="0">
                    <a:solidFill>
                      <a:srgbClr val="333E47"/>
                    </a:solidFill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lvl1pPr>
                <a:lvl2pPr marL="180000" marR="0" indent="0" algn="l" defTabSz="228600" rtl="0" latinLnBrk="0">
                  <a:lnSpc>
                    <a:spcPts val="285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000" b="0" i="0" u="none" strike="noStrike" cap="none" spc="0" baseline="0">
                    <a:solidFill>
                      <a:srgbClr val="333E47"/>
                    </a:solidFill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lvl2pPr>
                <a:lvl3pPr marL="360000" marR="0" indent="0" algn="l" defTabSz="228600" rtl="0" latinLnBrk="0">
                  <a:lnSpc>
                    <a:spcPts val="285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000" b="0" i="0" u="none" strike="noStrike" cap="none" spc="0" baseline="0">
                    <a:solidFill>
                      <a:srgbClr val="333E47"/>
                    </a:solidFill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lvl3pPr>
                <a:lvl4pPr marL="540000" marR="0" indent="0" algn="l" defTabSz="228600" rtl="0" latinLnBrk="0">
                  <a:lnSpc>
                    <a:spcPts val="285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000" b="0" i="0" u="none" strike="noStrike" cap="none" spc="0" baseline="0">
                    <a:solidFill>
                      <a:srgbClr val="333E47"/>
                    </a:solidFill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lvl4pPr>
                <a:lvl5pPr marL="720000" marR="0" indent="0" algn="l" defTabSz="228600" rtl="0" latinLnBrk="0">
                  <a:lnSpc>
                    <a:spcPts val="285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000" b="0" i="0" u="none" strike="noStrike" cap="none" spc="0" baseline="0">
                    <a:solidFill>
                      <a:srgbClr val="333E47"/>
                    </a:solidFill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lvl5pPr>
                <a:lvl6pPr marL="0" marR="0" indent="0" algn="l" defTabSz="228600" rtl="0" latinLnBrk="0">
                  <a:lnSpc>
                    <a:spcPts val="285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000" b="0" i="0" u="none" strike="noStrike" cap="none" spc="0" baseline="0">
                    <a:solidFill>
                      <a:srgbClr val="333E47"/>
                    </a:solidFill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lvl6pPr>
                <a:lvl7pPr marL="0" marR="0" indent="0" algn="l" defTabSz="228600" rtl="0" latinLnBrk="0">
                  <a:lnSpc>
                    <a:spcPts val="285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000" b="0" i="0" u="none" strike="noStrike" cap="none" spc="0" baseline="0">
                    <a:solidFill>
                      <a:srgbClr val="333E47"/>
                    </a:solidFill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lvl7pPr>
                <a:lvl8pPr marL="0" marR="0" indent="0" algn="l" defTabSz="228600" rtl="0" latinLnBrk="0">
                  <a:lnSpc>
                    <a:spcPts val="285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000" b="0" i="0" u="none" strike="noStrike" cap="none" spc="0" baseline="0">
                    <a:solidFill>
                      <a:srgbClr val="333E47"/>
                    </a:solidFill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lvl8pPr>
                <a:lvl9pPr marL="0" marR="0" indent="0" algn="l" defTabSz="228600" rtl="0" latinLnBrk="0">
                  <a:lnSpc>
                    <a:spcPts val="285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000" b="0" i="0" u="none" strike="noStrike" cap="none" spc="0" baseline="0">
                    <a:solidFill>
                      <a:srgbClr val="333E47"/>
                    </a:solidFill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lvl9pPr>
              </a:lstStyle>
              <a:p>
                <a:pPr marL="0" lvl="1">
                  <a:lnSpc>
                    <a:spcPct val="100000"/>
                  </a:lnSpc>
                </a:pPr>
                <a:r>
                  <a:rPr lang="en-US" sz="1600" kern="0" dirty="0">
                    <a:latin typeface="+mn-lt"/>
                  </a:rPr>
                  <a:t>Skills-based routing and real-time analytics improve efficiency</a:t>
                </a:r>
              </a:p>
            </p:txBody>
          </p:sp>
          <p:sp>
            <p:nvSpPr>
              <p:cNvPr id="40" name="Text Placeholder 10">
                <a:extLst>
                  <a:ext uri="{FF2B5EF4-FFF2-40B4-BE49-F238E27FC236}">
                    <a16:creationId xmlns:a16="http://schemas.microsoft.com/office/drawing/2014/main" id="{A25A6A97-68BF-4131-820F-1CDDD1F6F7D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2706774" y="9084221"/>
                <a:ext cx="4831200" cy="1354216"/>
              </a:xfrm>
              <a:prstGeom prst="rect">
                <a:avLst/>
              </a:prstGeom>
            </p:spPr>
            <p:txBody>
              <a:bodyPr lIns="0" tIns="182880" rIns="0" bIns="0">
                <a:spAutoFit/>
              </a:bodyPr>
              <a:lstStyle>
                <a:lvl1pPr marL="0" marR="0" indent="0" algn="l" defTabSz="228600" rtl="0" latinLnBrk="0">
                  <a:lnSpc>
                    <a:spcPts val="285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000" b="0" i="0" u="none" strike="noStrike" cap="none" spc="0" baseline="0">
                    <a:solidFill>
                      <a:srgbClr val="333E47"/>
                    </a:solidFill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lvl1pPr>
                <a:lvl2pPr marL="180000" marR="0" indent="0" algn="l" defTabSz="228600" rtl="0" latinLnBrk="0">
                  <a:lnSpc>
                    <a:spcPts val="285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000" b="0" i="0" u="none" strike="noStrike" cap="none" spc="0" baseline="0">
                    <a:solidFill>
                      <a:srgbClr val="333E47"/>
                    </a:solidFill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lvl2pPr>
                <a:lvl3pPr marL="360000" marR="0" indent="0" algn="l" defTabSz="228600" rtl="0" latinLnBrk="0">
                  <a:lnSpc>
                    <a:spcPts val="285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000" b="0" i="0" u="none" strike="noStrike" cap="none" spc="0" baseline="0">
                    <a:solidFill>
                      <a:srgbClr val="333E47"/>
                    </a:solidFill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lvl3pPr>
                <a:lvl4pPr marL="540000" marR="0" indent="0" algn="l" defTabSz="228600" rtl="0" latinLnBrk="0">
                  <a:lnSpc>
                    <a:spcPts val="285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000" b="0" i="0" u="none" strike="noStrike" cap="none" spc="0" baseline="0">
                    <a:solidFill>
                      <a:srgbClr val="333E47"/>
                    </a:solidFill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lvl4pPr>
                <a:lvl5pPr marL="720000" marR="0" indent="0" algn="l" defTabSz="228600" rtl="0" latinLnBrk="0">
                  <a:lnSpc>
                    <a:spcPts val="285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000" b="0" i="0" u="none" strike="noStrike" cap="none" spc="0" baseline="0">
                    <a:solidFill>
                      <a:srgbClr val="333E47"/>
                    </a:solidFill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lvl5pPr>
                <a:lvl6pPr marL="0" marR="0" indent="0" algn="l" defTabSz="228600" rtl="0" latinLnBrk="0">
                  <a:lnSpc>
                    <a:spcPts val="285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000" b="0" i="0" u="none" strike="noStrike" cap="none" spc="0" baseline="0">
                    <a:solidFill>
                      <a:srgbClr val="333E47"/>
                    </a:solidFill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lvl6pPr>
                <a:lvl7pPr marL="0" marR="0" indent="0" algn="l" defTabSz="228600" rtl="0" latinLnBrk="0">
                  <a:lnSpc>
                    <a:spcPts val="285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000" b="0" i="0" u="none" strike="noStrike" cap="none" spc="0" baseline="0">
                    <a:solidFill>
                      <a:srgbClr val="333E47"/>
                    </a:solidFill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lvl7pPr>
                <a:lvl8pPr marL="0" marR="0" indent="0" algn="l" defTabSz="228600" rtl="0" latinLnBrk="0">
                  <a:lnSpc>
                    <a:spcPts val="285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000" b="0" i="0" u="none" strike="noStrike" cap="none" spc="0" baseline="0">
                    <a:solidFill>
                      <a:srgbClr val="333E47"/>
                    </a:solidFill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lvl8pPr>
                <a:lvl9pPr marL="0" marR="0" indent="0" algn="l" defTabSz="228600" rtl="0" latinLnBrk="0">
                  <a:lnSpc>
                    <a:spcPts val="285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000" b="0" i="0" u="none" strike="noStrike" cap="none" spc="0" baseline="0">
                    <a:solidFill>
                      <a:srgbClr val="333E47"/>
                    </a:solidFill>
                    <a:uFillTx/>
                    <a:latin typeface="Helvetica"/>
                    <a:ea typeface="Helvetica"/>
                    <a:cs typeface="Helvetica"/>
                    <a:sym typeface="Helvetica"/>
                  </a:defRPr>
                </a:lvl9pPr>
              </a:lstStyle>
              <a:p>
                <a:pPr marL="0" lvl="1">
                  <a:lnSpc>
                    <a:spcPct val="100000"/>
                  </a:lnSpc>
                </a:pPr>
                <a:r>
                  <a:rPr lang="en-US" sz="1600" kern="0" dirty="0">
                    <a:latin typeface="+mn-lt"/>
                  </a:rPr>
                  <a:t>Consolidated customer </a:t>
                </a:r>
                <a:r>
                  <a:rPr lang="en-US" sz="1600" kern="0">
                    <a:latin typeface="+mn-lt"/>
                  </a:rPr>
                  <a:t>history view</a:t>
                </a:r>
                <a:endParaRPr lang="en-US" sz="1600" kern="0" dirty="0">
                  <a:latin typeface="+mn-lt"/>
                </a:endParaRPr>
              </a:p>
            </p:txBody>
          </p:sp>
        </p:grpSp>
      </p:grpSp>
      <p:pic>
        <p:nvPicPr>
          <p:cNvPr id="41" name="Picture 40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0F05650D-FFA6-45F9-A592-8D4E4DE5DD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7654" y="2857067"/>
            <a:ext cx="1487883" cy="1487883"/>
          </a:xfrm>
          <a:prstGeom prst="rect">
            <a:avLst/>
          </a:prstGeom>
        </p:spPr>
      </p:pic>
      <p:pic>
        <p:nvPicPr>
          <p:cNvPr id="42" name="Picture 41" descr="Icon&#10;&#10;Description automatically generated">
            <a:extLst>
              <a:ext uri="{FF2B5EF4-FFF2-40B4-BE49-F238E27FC236}">
                <a16:creationId xmlns:a16="http://schemas.microsoft.com/office/drawing/2014/main" id="{23425571-69EB-4CD4-ABCE-FE44C96031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37733" y="2857067"/>
            <a:ext cx="1487883" cy="1487883"/>
          </a:xfrm>
          <a:prstGeom prst="rect">
            <a:avLst/>
          </a:prstGeom>
        </p:spPr>
      </p:pic>
      <p:pic>
        <p:nvPicPr>
          <p:cNvPr id="43" name="Picture 42" descr="Icon&#10;&#10;Description automatically generated">
            <a:extLst>
              <a:ext uri="{FF2B5EF4-FFF2-40B4-BE49-F238E27FC236}">
                <a16:creationId xmlns:a16="http://schemas.microsoft.com/office/drawing/2014/main" id="{AB1507C5-15C4-45EA-A7DC-03E7B5087D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64958" y="2857067"/>
            <a:ext cx="1487883" cy="1487883"/>
          </a:xfrm>
          <a:prstGeom prst="rect">
            <a:avLst/>
          </a:prstGeom>
        </p:spPr>
      </p:pic>
      <p:pic>
        <p:nvPicPr>
          <p:cNvPr id="60" name="Picture 59" descr="Icon&#10;&#10;Description automatically generated">
            <a:extLst>
              <a:ext uri="{FF2B5EF4-FFF2-40B4-BE49-F238E27FC236}">
                <a16:creationId xmlns:a16="http://schemas.microsoft.com/office/drawing/2014/main" id="{B0F769C8-F818-46AB-A0B0-1446E1DD04E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3249" y="2857067"/>
            <a:ext cx="1487883" cy="1487883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167FFBC-4AA7-E549-F3A5-CE29679C7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Contact Pro: Elevator Pitch</a:t>
            </a:r>
          </a:p>
        </p:txBody>
      </p:sp>
    </p:spTree>
    <p:extLst>
      <p:ext uri="{BB962C8B-B14F-4D97-AF65-F5344CB8AC3E}">
        <p14:creationId xmlns:p14="http://schemas.microsoft.com/office/powerpoint/2010/main" val="9927644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B3C46E38-8BFA-268C-7910-38D62A1906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1123" y="2420253"/>
            <a:ext cx="3342930" cy="3346254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D7E8536-D98D-44FB-8549-E7615E6C23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Contact Pro: Not a toolkit or a bunch of APIs…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F6D536B-22E6-4C0A-BFB7-B42811D65D84}"/>
              </a:ext>
            </a:extLst>
          </p:cNvPr>
          <p:cNvSpPr/>
          <p:nvPr/>
        </p:nvSpPr>
        <p:spPr>
          <a:xfrm>
            <a:off x="348877" y="1238613"/>
            <a:ext cx="4896892" cy="46863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FFFFFF"/>
                </a:solidFill>
              </a:rPr>
              <a:t>…But a Ready-to-Run Cloud Solution!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AD4A487-55F9-719A-E828-DFB72E1198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6090" y="3252886"/>
            <a:ext cx="2739679" cy="3515615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1174263-91CD-0A66-14E2-3284416D6A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54023" y="1472928"/>
            <a:ext cx="5564109" cy="4021883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6C6FCC2-F957-4A49-C355-CB0C2F2F7EF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8903" y="1784224"/>
            <a:ext cx="2767235" cy="3528881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087761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79A2F8-15BB-6A83-761C-4A3738DA32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33C642E3-CD3A-6CDA-8B7D-24F7E586AE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4820" y="1610185"/>
            <a:ext cx="5372717" cy="3634139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C3A5C2B-5990-0336-50D9-FB89C179F80B}"/>
              </a:ext>
            </a:extLst>
          </p:cNvPr>
          <p:cNvSpPr/>
          <p:nvPr/>
        </p:nvSpPr>
        <p:spPr>
          <a:xfrm>
            <a:off x="9469343" y="2719445"/>
            <a:ext cx="1804342" cy="2138456"/>
          </a:xfrm>
          <a:prstGeom prst="roundRect">
            <a:avLst/>
          </a:prstGeom>
          <a:noFill/>
          <a:ln w="25400">
            <a:solidFill>
              <a:schemeClr val="accent3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33982AA-3A1F-7E02-B10F-89F42711763F}"/>
              </a:ext>
            </a:extLst>
          </p:cNvPr>
          <p:cNvSpPr txBox="1"/>
          <p:nvPr/>
        </p:nvSpPr>
        <p:spPr>
          <a:xfrm>
            <a:off x="395728" y="5567613"/>
            <a:ext cx="3044158" cy="11772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050" b="1" noProof="0" dirty="0"/>
              <a:t>Integration with CRM systems</a:t>
            </a:r>
          </a:p>
          <a:p>
            <a:pPr algn="l"/>
            <a:endParaRPr lang="en-US" sz="1000" noProof="0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000" noProof="0" dirty="0"/>
              <a:t>All channels </a:t>
            </a:r>
            <a:r>
              <a:rPr lang="en-US" sz="1000" dirty="0"/>
              <a:t>at the fingertips of agents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000" dirty="0"/>
              <a:t>Automatic customer lookup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000" noProof="0" dirty="0"/>
              <a:t>Click-to-dial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000" noProof="0" dirty="0"/>
              <a:t>Communication history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000" dirty="0"/>
              <a:t>And more…</a:t>
            </a:r>
            <a:endParaRPr lang="en-US" sz="1000" noProof="0" dirty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FBA8D473-259C-2120-516B-8BD3A60796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Contact Pro: Integration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B1132FB-6C38-C9AC-AA7C-CF58803486D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22251" y="1384360"/>
            <a:ext cx="894623" cy="15928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189D3E2-F58F-B98C-0E4F-176B4734C3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05733" y="3639842"/>
            <a:ext cx="4342615" cy="313242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E32F560B-3524-044C-BF25-C04EA3C02384}"/>
              </a:ext>
            </a:extLst>
          </p:cNvPr>
          <p:cNvSpPr/>
          <p:nvPr/>
        </p:nvSpPr>
        <p:spPr>
          <a:xfrm>
            <a:off x="5040263" y="5995526"/>
            <a:ext cx="2109885" cy="640383"/>
          </a:xfrm>
          <a:prstGeom prst="roundRect">
            <a:avLst/>
          </a:prstGeom>
          <a:noFill/>
          <a:ln w="25400">
            <a:solidFill>
              <a:schemeClr val="accent3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algn="ctr" defTabSz="825500" hangingPunct="0"/>
            <a:endParaRPr lang="en-US" sz="3200">
              <a:solidFill>
                <a:srgbClr val="FFFFFF"/>
              </a:solidFill>
              <a:sym typeface="Helvetica Neue Medium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A63BADC-05D5-07FA-1513-4F34B31F76F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5823" y="1577274"/>
            <a:ext cx="6297639" cy="3531210"/>
          </a:xfrm>
          <a:prstGeom prst="rect">
            <a:avLst/>
          </a:prstGeom>
        </p:spPr>
      </p:pic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97B56019-370B-E552-E20C-CF8B1DA80BDD}"/>
              </a:ext>
            </a:extLst>
          </p:cNvPr>
          <p:cNvSpPr/>
          <p:nvPr/>
        </p:nvSpPr>
        <p:spPr>
          <a:xfrm>
            <a:off x="4380614" y="1776405"/>
            <a:ext cx="2109886" cy="3263427"/>
          </a:xfrm>
          <a:prstGeom prst="roundRect">
            <a:avLst/>
          </a:prstGeom>
          <a:noFill/>
          <a:ln w="25400">
            <a:solidFill>
              <a:schemeClr val="accent3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12538150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A33CBC-C4AC-7E09-7987-D0EE93CF51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D88892-6495-D163-2CE7-8F7D320A2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9047" y="3048001"/>
            <a:ext cx="8419273" cy="2509563"/>
          </a:xfrm>
        </p:spPr>
        <p:txBody>
          <a:bodyPr/>
          <a:lstStyle/>
          <a:p>
            <a:r>
              <a:rPr lang="en-US" dirty="0"/>
              <a:t>Contact Pro Features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8C0529-C1D9-5C86-ED7F-41AC34BCDB19}"/>
              </a:ext>
            </a:extLst>
          </p:cNvPr>
          <p:cNvSpPr>
            <a:spLocks noGrp="1"/>
          </p:cNvSpPr>
          <p:nvPr>
            <p:ph type="ftr" sz="quarter" idx="3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all" spc="12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M Sans Medium" pitchFamily="2" charset="77"/>
                <a:ea typeface="+mn-ea"/>
                <a:cs typeface="+mn-cs"/>
              </a:rPr>
              <a:t>Use cases</a:t>
            </a:r>
            <a:endParaRPr kumimoji="0" lang="en-SE" sz="1200" b="0" i="0" u="none" strike="noStrike" kern="1200" cap="all" spc="12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M Sans Medium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1669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>
            <a:extLst>
              <a:ext uri="{FF2B5EF4-FFF2-40B4-BE49-F238E27FC236}">
                <a16:creationId xmlns:a16="http://schemas.microsoft.com/office/drawing/2014/main" id="{D685EEAF-81C2-4A37-93C0-FED65E3E026C}"/>
              </a:ext>
            </a:extLst>
          </p:cNvPr>
          <p:cNvGrpSpPr/>
          <p:nvPr/>
        </p:nvGrpSpPr>
        <p:grpSpPr>
          <a:xfrm>
            <a:off x="8539809" y="1090596"/>
            <a:ext cx="3082572" cy="941087"/>
            <a:chOff x="6529781" y="1228547"/>
            <a:chExt cx="2025656" cy="89565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312DAB28-DC3A-4180-9819-2E0FA0A9E521}"/>
                </a:ext>
              </a:extLst>
            </p:cNvPr>
            <p:cNvSpPr txBox="1"/>
            <p:nvPr/>
          </p:nvSpPr>
          <p:spPr>
            <a:xfrm>
              <a:off x="6529781" y="1228547"/>
              <a:ext cx="2025656" cy="205043"/>
            </a:xfrm>
            <a:prstGeom prst="rect">
              <a:avLst/>
            </a:prstGeom>
            <a:noFill/>
          </p:spPr>
          <p:txBody>
            <a:bodyPr wrap="square" lIns="71963" tIns="0" rIns="0" bIns="0" rtlCol="0">
              <a:spAutoFit/>
            </a:bodyPr>
            <a:lstStyle/>
            <a:p>
              <a:pPr>
                <a:spcBef>
                  <a:spcPts val="2160"/>
                </a:spcBef>
                <a:buClr>
                  <a:srgbClr val="F0AB00"/>
                </a:buClr>
                <a:buSzPct val="80000"/>
              </a:pPr>
              <a:r>
                <a:rPr lang="en-US" sz="1400" b="1" dirty="0">
                  <a:cs typeface="BentonSans Book"/>
                </a:rPr>
                <a:t>CUSTOMER INSIGHTS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ECB60258-5ECF-42F7-B78F-66A0DF30B8BD}"/>
                </a:ext>
              </a:extLst>
            </p:cNvPr>
            <p:cNvSpPr/>
            <p:nvPr/>
          </p:nvSpPr>
          <p:spPr>
            <a:xfrm>
              <a:off x="6555558" y="1422966"/>
              <a:ext cx="1736818" cy="70123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88852" lvl="2" indent="-88852" defTabSz="608634">
                <a:lnSpc>
                  <a:spcPct val="120000"/>
                </a:lnSpc>
                <a:buFont typeface="Arial" panose="020B0604020202020204" pitchFamily="34" charset="0"/>
                <a:buChar char="•"/>
                <a:defRPr/>
              </a:pPr>
              <a:r>
                <a:rPr lang="en-US" sz="1200" dirty="0">
                  <a:cs typeface="BentonSans Regular"/>
                </a:rPr>
                <a:t>Conversation statistics</a:t>
              </a:r>
            </a:p>
            <a:p>
              <a:pPr marL="88852" lvl="2" indent="-88852" defTabSz="608634">
                <a:lnSpc>
                  <a:spcPct val="120000"/>
                </a:lnSpc>
                <a:buFont typeface="Arial" panose="020B0604020202020204" pitchFamily="34" charset="0"/>
                <a:buChar char="•"/>
                <a:defRPr/>
              </a:pPr>
              <a:r>
                <a:rPr lang="en-US" sz="1200" dirty="0">
                  <a:cs typeface="BentonSans Regular"/>
                </a:rPr>
                <a:t>Post call surveys</a:t>
              </a:r>
            </a:p>
            <a:p>
              <a:pPr marL="88852" lvl="2" indent="-88852" defTabSz="608634">
                <a:lnSpc>
                  <a:spcPct val="120000"/>
                </a:lnSpc>
                <a:buFont typeface="Arial" panose="020B0604020202020204" pitchFamily="34" charset="0"/>
                <a:buChar char="•"/>
                <a:defRPr/>
              </a:pPr>
              <a:r>
                <a:rPr lang="en-US" sz="1200" dirty="0">
                  <a:cs typeface="BentonSans Regular"/>
                </a:rPr>
                <a:t>Chat transcripts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F902B691-CA8A-4E5D-9744-62B52A43D76A}"/>
              </a:ext>
            </a:extLst>
          </p:cNvPr>
          <p:cNvGrpSpPr/>
          <p:nvPr/>
        </p:nvGrpSpPr>
        <p:grpSpPr>
          <a:xfrm>
            <a:off x="568662" y="5604272"/>
            <a:ext cx="3082572" cy="728142"/>
            <a:chOff x="6529781" y="1228547"/>
            <a:chExt cx="2025656" cy="692990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E2C7E8D8-177D-4501-A76E-730D80B50D3B}"/>
                </a:ext>
              </a:extLst>
            </p:cNvPr>
            <p:cNvSpPr txBox="1"/>
            <p:nvPr/>
          </p:nvSpPr>
          <p:spPr>
            <a:xfrm>
              <a:off x="6529781" y="1228547"/>
              <a:ext cx="2025656" cy="205043"/>
            </a:xfrm>
            <a:prstGeom prst="rect">
              <a:avLst/>
            </a:prstGeom>
            <a:noFill/>
          </p:spPr>
          <p:txBody>
            <a:bodyPr wrap="square" lIns="71963" tIns="0" rIns="0" bIns="0" rtlCol="0">
              <a:spAutoFit/>
            </a:bodyPr>
            <a:lstStyle/>
            <a:p>
              <a:pPr>
                <a:spcBef>
                  <a:spcPts val="2160"/>
                </a:spcBef>
                <a:buClr>
                  <a:srgbClr val="F0AB00"/>
                </a:buClr>
                <a:buSzPct val="80000"/>
              </a:pPr>
              <a:r>
                <a:rPr lang="en-US" sz="1400" b="1" dirty="0">
                  <a:cs typeface="BentonSans Book"/>
                </a:rPr>
                <a:t>OMNICHANNEL ROUTING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213133D7-EAC4-4C6F-96B6-E7C82C744683}"/>
                </a:ext>
              </a:extLst>
            </p:cNvPr>
            <p:cNvSpPr/>
            <p:nvPr/>
          </p:nvSpPr>
          <p:spPr>
            <a:xfrm>
              <a:off x="6555558" y="1422966"/>
              <a:ext cx="1736818" cy="49857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88852" lvl="2" indent="-88852" defTabSz="608634">
                <a:lnSpc>
                  <a:spcPct val="120000"/>
                </a:lnSpc>
                <a:buFont typeface="Arial" panose="020B0604020202020204" pitchFamily="34" charset="0"/>
                <a:buChar char="•"/>
                <a:defRPr/>
              </a:pPr>
              <a:r>
                <a:rPr lang="en-US" sz="1200" dirty="0">
                  <a:cs typeface="BentonSans Regular"/>
                </a:rPr>
                <a:t>Real-time intelligent routing</a:t>
              </a:r>
            </a:p>
            <a:p>
              <a:pPr marL="88852" lvl="2" indent="-88852" defTabSz="608634">
                <a:lnSpc>
                  <a:spcPct val="120000"/>
                </a:lnSpc>
                <a:buFont typeface="Arial" panose="020B0604020202020204" pitchFamily="34" charset="0"/>
                <a:buChar char="•"/>
                <a:defRPr/>
              </a:pPr>
              <a:r>
                <a:rPr lang="en-US" sz="1200" dirty="0">
                  <a:cs typeface="BentonSans Regular"/>
                </a:rPr>
                <a:t>Presence, skills, queues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47BC9760-8288-4EA6-93AF-2ABA590FD969}"/>
              </a:ext>
            </a:extLst>
          </p:cNvPr>
          <p:cNvGrpSpPr/>
          <p:nvPr/>
        </p:nvGrpSpPr>
        <p:grpSpPr>
          <a:xfrm>
            <a:off x="8539810" y="2302191"/>
            <a:ext cx="3489917" cy="728143"/>
            <a:chOff x="6529781" y="1206797"/>
            <a:chExt cx="2293335" cy="692989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C8DC7614-0BFF-4F57-B161-0FBA1C3A3C13}"/>
                </a:ext>
              </a:extLst>
            </p:cNvPr>
            <p:cNvSpPr txBox="1"/>
            <p:nvPr/>
          </p:nvSpPr>
          <p:spPr>
            <a:xfrm>
              <a:off x="6529781" y="1206797"/>
              <a:ext cx="2293335" cy="205043"/>
            </a:xfrm>
            <a:prstGeom prst="rect">
              <a:avLst/>
            </a:prstGeom>
            <a:noFill/>
          </p:spPr>
          <p:txBody>
            <a:bodyPr wrap="square" lIns="71963" tIns="0" rIns="0" bIns="0" rtlCol="0">
              <a:spAutoFit/>
            </a:bodyPr>
            <a:lstStyle/>
            <a:p>
              <a:pPr>
                <a:spcBef>
                  <a:spcPts val="2160"/>
                </a:spcBef>
                <a:buClr>
                  <a:srgbClr val="F0AB00"/>
                </a:buClr>
                <a:buSzPct val="80000"/>
              </a:pPr>
              <a:r>
                <a:rPr lang="en-US" sz="1400" b="1" dirty="0">
                  <a:cs typeface="BentonSans Book"/>
                </a:rPr>
                <a:t>MONITORING AND ANALYTICS</a:t>
              </a: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D9D6B455-2DF6-4549-ABF1-F273A80988C3}"/>
                </a:ext>
              </a:extLst>
            </p:cNvPr>
            <p:cNvSpPr/>
            <p:nvPr/>
          </p:nvSpPr>
          <p:spPr>
            <a:xfrm>
              <a:off x="6555558" y="1401216"/>
              <a:ext cx="1736818" cy="49857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88852" lvl="2" indent="-88852" defTabSz="608634">
                <a:lnSpc>
                  <a:spcPct val="120000"/>
                </a:lnSpc>
                <a:buFont typeface="Arial" panose="020B0604020202020204" pitchFamily="34" charset="0"/>
                <a:buChar char="•"/>
                <a:defRPr/>
              </a:pPr>
              <a:r>
                <a:rPr lang="en-US" sz="1200" dirty="0">
                  <a:cs typeface="BentonSans Regular"/>
                </a:rPr>
                <a:t>Real-time monitoring</a:t>
              </a:r>
            </a:p>
            <a:p>
              <a:pPr marL="88852" lvl="2" indent="-88852" defTabSz="608634">
                <a:lnSpc>
                  <a:spcPct val="120000"/>
                </a:lnSpc>
                <a:buFont typeface="Arial" panose="020B0604020202020204" pitchFamily="34" charset="0"/>
                <a:buChar char="•"/>
                <a:defRPr/>
              </a:pPr>
              <a:r>
                <a:rPr lang="en-US" sz="1200" dirty="0">
                  <a:cs typeface="BentonSans Regular"/>
                </a:rPr>
                <a:t>Dashboards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04951690-F67C-4BF3-A368-60A507C74CB1}"/>
              </a:ext>
            </a:extLst>
          </p:cNvPr>
          <p:cNvGrpSpPr/>
          <p:nvPr/>
        </p:nvGrpSpPr>
        <p:grpSpPr>
          <a:xfrm>
            <a:off x="8539807" y="5042567"/>
            <a:ext cx="3478589" cy="1392940"/>
            <a:chOff x="6529781" y="1228547"/>
            <a:chExt cx="2025656" cy="1325692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2F2A6197-C291-4520-B60E-C9CD04FB17ED}"/>
                </a:ext>
              </a:extLst>
            </p:cNvPr>
            <p:cNvSpPr txBox="1"/>
            <p:nvPr/>
          </p:nvSpPr>
          <p:spPr>
            <a:xfrm>
              <a:off x="6529781" y="1228547"/>
              <a:ext cx="2025656" cy="205043"/>
            </a:xfrm>
            <a:prstGeom prst="rect">
              <a:avLst/>
            </a:prstGeom>
            <a:noFill/>
          </p:spPr>
          <p:txBody>
            <a:bodyPr wrap="square" lIns="71963" tIns="0" rIns="0" bIns="0" rtlCol="0">
              <a:spAutoFit/>
            </a:bodyPr>
            <a:lstStyle/>
            <a:p>
              <a:pPr>
                <a:spcBef>
                  <a:spcPts val="2160"/>
                </a:spcBef>
                <a:buClr>
                  <a:srgbClr val="F0AB00"/>
                </a:buClr>
                <a:buSzPct val="80000"/>
              </a:pPr>
              <a:r>
                <a:rPr lang="en-US" sz="1400" b="1" dirty="0">
                  <a:cs typeface="BentonSans Book"/>
                </a:rPr>
                <a:t>INTEGRATION</a:t>
              </a: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631407D5-DE81-4F3B-8F61-6E95B1DEDA9C}"/>
                </a:ext>
              </a:extLst>
            </p:cNvPr>
            <p:cNvSpPr/>
            <p:nvPr/>
          </p:nvSpPr>
          <p:spPr>
            <a:xfrm>
              <a:off x="6555558" y="1422966"/>
              <a:ext cx="1942721" cy="113127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88852" lvl="2" indent="-88852" defTabSz="608634">
                <a:lnSpc>
                  <a:spcPct val="120000"/>
                </a:lnSpc>
                <a:buFont typeface="Arial" panose="020B0604020202020204" pitchFamily="34" charset="0"/>
                <a:buChar char="•"/>
                <a:defRPr/>
              </a:pPr>
              <a:r>
                <a:rPr lang="en-US" sz="1200" dirty="0">
                  <a:cs typeface="BentonSans Regular"/>
                </a:rPr>
                <a:t>Single sign-on (SSO)</a:t>
              </a:r>
            </a:p>
            <a:p>
              <a:pPr marL="88852" lvl="2" indent="-88852" defTabSz="608634">
                <a:lnSpc>
                  <a:spcPct val="120000"/>
                </a:lnSpc>
                <a:buFont typeface="Arial" panose="020B0604020202020204" pitchFamily="34" charset="0"/>
                <a:buChar char="•"/>
                <a:defRPr/>
              </a:pPr>
              <a:r>
                <a:rPr lang="en-US" sz="1200" dirty="0">
                  <a:cs typeface="BentonSans Regular"/>
                </a:rPr>
                <a:t>Pre-built integration with SAP, Salesforce, ServiceNow, Microsoft Dynamics CRM </a:t>
              </a:r>
            </a:p>
            <a:p>
              <a:pPr marL="88852" lvl="2" indent="-88852" defTabSz="608634">
                <a:lnSpc>
                  <a:spcPct val="120000"/>
                </a:lnSpc>
                <a:buFont typeface="Arial" panose="020B0604020202020204" pitchFamily="34" charset="0"/>
                <a:buChar char="•"/>
                <a:defRPr/>
              </a:pPr>
              <a:r>
                <a:rPr lang="en-US" sz="1200" dirty="0">
                  <a:cs typeface="BentonSans Regular"/>
                </a:rPr>
                <a:t>Extension Area to embed third-party apps </a:t>
              </a:r>
            </a:p>
            <a:p>
              <a:pPr marL="88852" lvl="2" indent="-88852" defTabSz="608634">
                <a:lnSpc>
                  <a:spcPct val="120000"/>
                </a:lnSpc>
                <a:buFont typeface="Arial" panose="020B0604020202020204" pitchFamily="34" charset="0"/>
                <a:buChar char="•"/>
                <a:defRPr/>
              </a:pPr>
              <a:r>
                <a:rPr lang="en-US" sz="1200" dirty="0">
                  <a:cs typeface="BentonSans Regular"/>
                </a:rPr>
                <a:t>Workforce management (WFM) interface</a:t>
              </a:r>
            </a:p>
          </p:txBody>
        </p: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2E54339C-99B2-427B-A926-BC72C8619F7D}"/>
              </a:ext>
            </a:extLst>
          </p:cNvPr>
          <p:cNvSpPr/>
          <p:nvPr/>
        </p:nvSpPr>
        <p:spPr>
          <a:xfrm>
            <a:off x="4104641" y="2604627"/>
            <a:ext cx="1223363" cy="5757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3E4049ED-8919-4F79-AAC5-FEDEAC306FF6}"/>
              </a:ext>
            </a:extLst>
          </p:cNvPr>
          <p:cNvSpPr/>
          <p:nvPr/>
        </p:nvSpPr>
        <p:spPr>
          <a:xfrm>
            <a:off x="5333108" y="2604627"/>
            <a:ext cx="1223363" cy="5757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C5B5D1F5-6755-4A1B-9A75-51D673EFB314}"/>
              </a:ext>
            </a:extLst>
          </p:cNvPr>
          <p:cNvSpPr/>
          <p:nvPr/>
        </p:nvSpPr>
        <p:spPr>
          <a:xfrm>
            <a:off x="6561573" y="2604627"/>
            <a:ext cx="1223363" cy="5757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FAB193C0-1041-4FF0-9C24-0C452F53FEEB}"/>
              </a:ext>
            </a:extLst>
          </p:cNvPr>
          <p:cNvSpPr/>
          <p:nvPr/>
        </p:nvSpPr>
        <p:spPr>
          <a:xfrm>
            <a:off x="4104641" y="3180329"/>
            <a:ext cx="1223363" cy="5757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ADF65240-4686-42CA-9172-F680EE197AF8}"/>
              </a:ext>
            </a:extLst>
          </p:cNvPr>
          <p:cNvSpPr/>
          <p:nvPr/>
        </p:nvSpPr>
        <p:spPr>
          <a:xfrm>
            <a:off x="5333108" y="3180329"/>
            <a:ext cx="1223363" cy="5757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84F1FF55-0EA6-4B2D-B01A-208B212D8D29}"/>
              </a:ext>
            </a:extLst>
          </p:cNvPr>
          <p:cNvSpPr/>
          <p:nvPr/>
        </p:nvSpPr>
        <p:spPr>
          <a:xfrm>
            <a:off x="6561573" y="3180329"/>
            <a:ext cx="1223363" cy="5757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B87102C1-3E32-40C3-9218-2C017DE7C91A}"/>
              </a:ext>
            </a:extLst>
          </p:cNvPr>
          <p:cNvSpPr/>
          <p:nvPr/>
        </p:nvSpPr>
        <p:spPr>
          <a:xfrm>
            <a:off x="4104641" y="3765960"/>
            <a:ext cx="1223363" cy="5757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A137B5A3-941F-47BE-B34E-088DCA63EBBE}"/>
              </a:ext>
            </a:extLst>
          </p:cNvPr>
          <p:cNvSpPr/>
          <p:nvPr/>
        </p:nvSpPr>
        <p:spPr>
          <a:xfrm>
            <a:off x="5333108" y="3765960"/>
            <a:ext cx="1223363" cy="5757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174D7C71-9DD0-4E98-A8FE-A32A9969BCAA}"/>
              </a:ext>
            </a:extLst>
          </p:cNvPr>
          <p:cNvSpPr/>
          <p:nvPr/>
        </p:nvSpPr>
        <p:spPr>
          <a:xfrm>
            <a:off x="6561573" y="3765960"/>
            <a:ext cx="1223363" cy="5757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3D920DAC-083D-4443-8D0F-62E9C971C2DF}"/>
              </a:ext>
            </a:extLst>
          </p:cNvPr>
          <p:cNvSpPr/>
          <p:nvPr/>
        </p:nvSpPr>
        <p:spPr>
          <a:xfrm>
            <a:off x="4046710" y="4383033"/>
            <a:ext cx="1223363" cy="5757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3FFFB50E-3731-4685-96E8-A0A75F3A7D79}"/>
              </a:ext>
            </a:extLst>
          </p:cNvPr>
          <p:cNvSpPr/>
          <p:nvPr/>
        </p:nvSpPr>
        <p:spPr>
          <a:xfrm>
            <a:off x="5333108" y="4341660"/>
            <a:ext cx="1223363" cy="5757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A7DBCE1F-0338-410B-92BB-B5F86DFDA738}"/>
              </a:ext>
            </a:extLst>
          </p:cNvPr>
          <p:cNvSpPr/>
          <p:nvPr/>
        </p:nvSpPr>
        <p:spPr>
          <a:xfrm>
            <a:off x="6561573" y="4341660"/>
            <a:ext cx="1223363" cy="5757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5B607EA3-E264-4F5E-984B-12E427420D8B}"/>
              </a:ext>
            </a:extLst>
          </p:cNvPr>
          <p:cNvGrpSpPr/>
          <p:nvPr/>
        </p:nvGrpSpPr>
        <p:grpSpPr>
          <a:xfrm>
            <a:off x="572737" y="4071089"/>
            <a:ext cx="3517589" cy="1384285"/>
            <a:chOff x="6529782" y="1228547"/>
            <a:chExt cx="2112226" cy="1317457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2355725C-CBA3-4946-981F-6532A623ACE7}"/>
                </a:ext>
              </a:extLst>
            </p:cNvPr>
            <p:cNvSpPr txBox="1"/>
            <p:nvPr/>
          </p:nvSpPr>
          <p:spPr>
            <a:xfrm>
              <a:off x="6529782" y="1228547"/>
              <a:ext cx="1850980" cy="205043"/>
            </a:xfrm>
            <a:prstGeom prst="rect">
              <a:avLst/>
            </a:prstGeom>
            <a:noFill/>
          </p:spPr>
          <p:txBody>
            <a:bodyPr wrap="square" lIns="71963" tIns="0" rIns="0" bIns="0" rtlCol="0">
              <a:spAutoFit/>
            </a:bodyPr>
            <a:lstStyle/>
            <a:p>
              <a:pPr>
                <a:spcBef>
                  <a:spcPts val="2160"/>
                </a:spcBef>
                <a:buClr>
                  <a:srgbClr val="F0AB00"/>
                </a:buClr>
                <a:buSzPct val="80000"/>
              </a:pPr>
              <a:r>
                <a:rPr lang="en-US" sz="1400" b="1" dirty="0">
                  <a:cs typeface="BentonSans Book"/>
                </a:rPr>
                <a:t>COMMUNICATIONS AS A SERVICE</a:t>
              </a: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C8AE62C4-9188-4DC8-8657-0C560BB9E7B9}"/>
                </a:ext>
              </a:extLst>
            </p:cNvPr>
            <p:cNvSpPr/>
            <p:nvPr/>
          </p:nvSpPr>
          <p:spPr>
            <a:xfrm>
              <a:off x="6555558" y="1422967"/>
              <a:ext cx="2086450" cy="112303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88852" lvl="2" indent="-88852" defTabSz="608634">
                <a:lnSpc>
                  <a:spcPct val="120000"/>
                </a:lnSpc>
                <a:buFont typeface="Arial" panose="020B0604020202020204" pitchFamily="34" charset="0"/>
                <a:buChar char="•"/>
                <a:defRPr/>
              </a:pPr>
              <a:r>
                <a:rPr lang="en-US" sz="1200" dirty="0">
                  <a:cs typeface="BentonSans Regular"/>
                </a:rPr>
                <a:t>Voicemail</a:t>
              </a:r>
            </a:p>
            <a:p>
              <a:pPr marL="88852" lvl="2" indent="-88852" defTabSz="608634">
                <a:lnSpc>
                  <a:spcPct val="120000"/>
                </a:lnSpc>
                <a:buFont typeface="Arial" panose="020B0604020202020204" pitchFamily="34" charset="0"/>
                <a:buChar char="•"/>
                <a:defRPr/>
              </a:pPr>
              <a:r>
                <a:rPr lang="en-US" sz="1200" dirty="0">
                  <a:cs typeface="BentonSans Regular"/>
                </a:rPr>
                <a:t>Call recording</a:t>
              </a:r>
            </a:p>
            <a:p>
              <a:pPr marL="88852" lvl="2" indent="-88852" defTabSz="608634">
                <a:lnSpc>
                  <a:spcPct val="120000"/>
                </a:lnSpc>
                <a:buFont typeface="Arial" panose="020B0604020202020204" pitchFamily="34" charset="0"/>
                <a:buChar char="•"/>
                <a:defRPr/>
              </a:pPr>
              <a:r>
                <a:rPr lang="en-US" sz="1200" dirty="0">
                  <a:cs typeface="BentonSans Regular"/>
                </a:rPr>
                <a:t>Post-call transcription </a:t>
              </a:r>
            </a:p>
            <a:p>
              <a:pPr marL="88852" lvl="2" indent="-88852" defTabSz="608634">
                <a:lnSpc>
                  <a:spcPct val="120000"/>
                </a:lnSpc>
                <a:buFont typeface="Arial" panose="020B0604020202020204" pitchFamily="34" charset="0"/>
                <a:buChar char="•"/>
                <a:defRPr/>
              </a:pPr>
              <a:r>
                <a:rPr lang="en-US" sz="1200" dirty="0">
                  <a:cs typeface="BentonSans Regular"/>
                </a:rPr>
                <a:t>Outbound campaigns &amp; predictive dialing</a:t>
              </a:r>
            </a:p>
            <a:p>
              <a:pPr marL="88852" lvl="2" indent="-88852" defTabSz="608634">
                <a:lnSpc>
                  <a:spcPct val="120000"/>
                </a:lnSpc>
                <a:buFont typeface="Arial" panose="020B0604020202020204" pitchFamily="34" charset="0"/>
                <a:buChar char="•"/>
                <a:defRPr/>
              </a:pPr>
              <a:r>
                <a:rPr lang="en-US" sz="1200" dirty="0">
                  <a:cs typeface="BentonSans Regular"/>
                </a:rPr>
                <a:t>Scheduled callbacks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14FF8088-B767-48A4-9D26-6C43C47562D9}"/>
              </a:ext>
            </a:extLst>
          </p:cNvPr>
          <p:cNvGrpSpPr/>
          <p:nvPr/>
        </p:nvGrpSpPr>
        <p:grpSpPr>
          <a:xfrm>
            <a:off x="572738" y="1223221"/>
            <a:ext cx="2682257" cy="1384284"/>
            <a:chOff x="6529781" y="1228547"/>
            <a:chExt cx="1762595" cy="1317454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355A5097-24EB-4508-9C5E-07E0D6C9AB58}"/>
                </a:ext>
              </a:extLst>
            </p:cNvPr>
            <p:cNvSpPr txBox="1"/>
            <p:nvPr/>
          </p:nvSpPr>
          <p:spPr>
            <a:xfrm>
              <a:off x="6529781" y="1228547"/>
              <a:ext cx="1568840" cy="205043"/>
            </a:xfrm>
            <a:prstGeom prst="rect">
              <a:avLst/>
            </a:prstGeom>
            <a:noFill/>
          </p:spPr>
          <p:txBody>
            <a:bodyPr wrap="square" lIns="71963" tIns="0" rIns="0" bIns="0" rtlCol="0">
              <a:spAutoFit/>
            </a:bodyPr>
            <a:lstStyle/>
            <a:p>
              <a:pPr>
                <a:spcBef>
                  <a:spcPts val="2160"/>
                </a:spcBef>
                <a:buClr>
                  <a:srgbClr val="F0AB00"/>
                </a:buClr>
                <a:buSzPct val="80000"/>
              </a:pPr>
              <a:r>
                <a:rPr lang="en-US" sz="1400" b="1" dirty="0">
                  <a:cs typeface="BentonSans Book"/>
                </a:rPr>
                <a:t>INTERACTION CHANNELS</a:t>
              </a:r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AAD3ECB4-1842-43DE-9A4A-73B071D3D598}"/>
                </a:ext>
              </a:extLst>
            </p:cNvPr>
            <p:cNvSpPr/>
            <p:nvPr/>
          </p:nvSpPr>
          <p:spPr>
            <a:xfrm>
              <a:off x="6555558" y="1422966"/>
              <a:ext cx="1736818" cy="11230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88852" lvl="2" indent="-88852" defTabSz="608634">
                <a:lnSpc>
                  <a:spcPct val="120000"/>
                </a:lnSpc>
                <a:buFont typeface="Arial" panose="020B0604020202020204" pitchFamily="34" charset="0"/>
                <a:buChar char="•"/>
                <a:defRPr/>
              </a:pPr>
              <a:r>
                <a:rPr lang="en-US" sz="1200" dirty="0">
                  <a:cs typeface="BentonSans Regular"/>
                </a:rPr>
                <a:t>Voice (inbound / outbound)</a:t>
              </a:r>
            </a:p>
            <a:p>
              <a:pPr marL="88852" lvl="2" indent="-88852" defTabSz="608634">
                <a:lnSpc>
                  <a:spcPct val="120000"/>
                </a:lnSpc>
                <a:buFont typeface="Arial" panose="020B0604020202020204" pitchFamily="34" charset="0"/>
                <a:buChar char="•"/>
                <a:defRPr/>
              </a:pPr>
              <a:r>
                <a:rPr lang="en-US" sz="1200" dirty="0">
                  <a:cs typeface="BentonSans Regular"/>
                </a:rPr>
                <a:t>Email</a:t>
              </a:r>
            </a:p>
            <a:p>
              <a:pPr marL="88852" lvl="2" indent="-88852" defTabSz="608634">
                <a:lnSpc>
                  <a:spcPct val="120000"/>
                </a:lnSpc>
                <a:buFont typeface="Arial" panose="020B0604020202020204" pitchFamily="34" charset="0"/>
                <a:buChar char="•"/>
                <a:defRPr/>
              </a:pPr>
              <a:r>
                <a:rPr lang="en-US" sz="1200" dirty="0">
                  <a:cs typeface="BentonSans Regular"/>
                </a:rPr>
                <a:t>Chat </a:t>
              </a:r>
            </a:p>
            <a:p>
              <a:pPr marL="88852" lvl="2" indent="-88852" defTabSz="608634">
                <a:lnSpc>
                  <a:spcPct val="120000"/>
                </a:lnSpc>
                <a:buFont typeface="Arial" panose="020B0604020202020204" pitchFamily="34" charset="0"/>
                <a:buChar char="•"/>
                <a:defRPr/>
              </a:pPr>
              <a:r>
                <a:rPr lang="en-US" sz="1200" dirty="0">
                  <a:cs typeface="BentonSans Regular"/>
                </a:rPr>
                <a:t>SMS, MMS, RCS</a:t>
              </a:r>
            </a:p>
            <a:p>
              <a:pPr marL="88852" lvl="2" indent="-88852" defTabSz="608634">
                <a:lnSpc>
                  <a:spcPct val="120000"/>
                </a:lnSpc>
                <a:buFont typeface="Arial" panose="020B0604020202020204" pitchFamily="34" charset="0"/>
                <a:buChar char="•"/>
                <a:defRPr/>
              </a:pPr>
              <a:r>
                <a:rPr lang="en-US" sz="1200" dirty="0">
                  <a:cs typeface="BentonSans Regular"/>
                </a:rPr>
                <a:t>Messaging apps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FD7272B4-CEA0-4DBD-9A46-AC205BA194C6}"/>
              </a:ext>
            </a:extLst>
          </p:cNvPr>
          <p:cNvGrpSpPr/>
          <p:nvPr/>
        </p:nvGrpSpPr>
        <p:grpSpPr>
          <a:xfrm>
            <a:off x="572736" y="2834826"/>
            <a:ext cx="3247157" cy="949742"/>
            <a:chOff x="6529781" y="1228547"/>
            <a:chExt cx="2133809" cy="903894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2763E8DB-7ADF-40C8-9EC9-7CBAAA194080}"/>
                </a:ext>
              </a:extLst>
            </p:cNvPr>
            <p:cNvSpPr txBox="1"/>
            <p:nvPr/>
          </p:nvSpPr>
          <p:spPr>
            <a:xfrm>
              <a:off x="6529781" y="1228547"/>
              <a:ext cx="945777" cy="205044"/>
            </a:xfrm>
            <a:prstGeom prst="rect">
              <a:avLst/>
            </a:prstGeom>
            <a:noFill/>
          </p:spPr>
          <p:txBody>
            <a:bodyPr wrap="square" lIns="71963" tIns="0" rIns="0" bIns="0" rtlCol="0">
              <a:spAutoFit/>
            </a:bodyPr>
            <a:lstStyle/>
            <a:p>
              <a:pPr>
                <a:spcBef>
                  <a:spcPts val="2160"/>
                </a:spcBef>
                <a:buClr>
                  <a:srgbClr val="F0AB00"/>
                </a:buClr>
                <a:buSzPct val="80000"/>
              </a:pPr>
              <a:r>
                <a:rPr lang="en-US" sz="1400" b="1" dirty="0">
                  <a:cs typeface="BentonSans Book"/>
                </a:rPr>
                <a:t>SELF-SERVICE</a:t>
              </a: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0FCC9674-581B-4081-B4EC-26A1511A7645}"/>
                </a:ext>
              </a:extLst>
            </p:cNvPr>
            <p:cNvSpPr/>
            <p:nvPr/>
          </p:nvSpPr>
          <p:spPr>
            <a:xfrm>
              <a:off x="6555558" y="1422967"/>
              <a:ext cx="2108032" cy="7094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88852" lvl="2" indent="-88852" defTabSz="608634">
                <a:lnSpc>
                  <a:spcPct val="120000"/>
                </a:lnSpc>
                <a:buFont typeface="Arial" panose="020B0604020202020204" pitchFamily="34" charset="0"/>
                <a:buChar char="•"/>
                <a:defRPr/>
              </a:pPr>
              <a:r>
                <a:rPr lang="en-US" sz="1200" dirty="0"/>
                <a:t>Built-in touch-tone IVR</a:t>
              </a:r>
            </a:p>
            <a:p>
              <a:pPr marL="88852" lvl="2" indent="-88852" defTabSz="608634">
                <a:lnSpc>
                  <a:spcPct val="120000"/>
                </a:lnSpc>
                <a:buFont typeface="Arial" panose="020B0604020202020204" pitchFamily="34" charset="0"/>
                <a:buChar char="•"/>
                <a:defRPr/>
              </a:pPr>
              <a:r>
                <a:rPr lang="en-US" sz="1200" dirty="0"/>
                <a:t>Voice bot (with Sinch Agent Builder)</a:t>
              </a:r>
            </a:p>
            <a:p>
              <a:pPr marL="88852" lvl="2" indent="-88852" defTabSz="608634">
                <a:lnSpc>
                  <a:spcPct val="120000"/>
                </a:lnSpc>
                <a:buFont typeface="Arial" panose="020B0604020202020204" pitchFamily="34" charset="0"/>
                <a:buChar char="•"/>
                <a:defRPr/>
              </a:pPr>
              <a:r>
                <a:rPr lang="en-US" sz="1200" dirty="0"/>
                <a:t>Chat bot (with Sinch Agent Builder)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BE46049F-40FF-4D27-86DF-29D79A91F8C7}"/>
              </a:ext>
            </a:extLst>
          </p:cNvPr>
          <p:cNvGrpSpPr/>
          <p:nvPr/>
        </p:nvGrpSpPr>
        <p:grpSpPr>
          <a:xfrm>
            <a:off x="4104645" y="1134765"/>
            <a:ext cx="2759355" cy="949741"/>
            <a:chOff x="6529781" y="1228547"/>
            <a:chExt cx="1656924" cy="903889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6F702747-8077-4EBD-B323-4B346DC2F9ED}"/>
                </a:ext>
              </a:extLst>
            </p:cNvPr>
            <p:cNvSpPr txBox="1"/>
            <p:nvPr/>
          </p:nvSpPr>
          <p:spPr>
            <a:xfrm>
              <a:off x="6529781" y="1228547"/>
              <a:ext cx="1512410" cy="205043"/>
            </a:xfrm>
            <a:prstGeom prst="rect">
              <a:avLst/>
            </a:prstGeom>
            <a:noFill/>
          </p:spPr>
          <p:txBody>
            <a:bodyPr wrap="square" lIns="71963" tIns="0" rIns="0" bIns="0" rtlCol="0">
              <a:spAutoFit/>
            </a:bodyPr>
            <a:lstStyle/>
            <a:p>
              <a:pPr>
                <a:spcBef>
                  <a:spcPts val="2160"/>
                </a:spcBef>
                <a:buClr>
                  <a:srgbClr val="F0AB00"/>
                </a:buClr>
                <a:buSzPct val="80000"/>
              </a:pPr>
              <a:r>
                <a:rPr lang="en-US" sz="1400" b="1" dirty="0">
                  <a:cs typeface="BentonSans Book"/>
                </a:rPr>
                <a:t>MODERN USER INTERFACE</a:t>
              </a:r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9F5ED718-318E-46FB-BE66-B20A5B84A5C8}"/>
                </a:ext>
              </a:extLst>
            </p:cNvPr>
            <p:cNvSpPr/>
            <p:nvPr/>
          </p:nvSpPr>
          <p:spPr>
            <a:xfrm>
              <a:off x="6555557" y="1422966"/>
              <a:ext cx="1631148" cy="70947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88852" lvl="2" indent="-88852" defTabSz="608634">
                <a:lnSpc>
                  <a:spcPct val="120000"/>
                </a:lnSpc>
                <a:buFont typeface="Arial" panose="020B0604020202020204" pitchFamily="34" charset="0"/>
                <a:buChar char="•"/>
                <a:defRPr/>
              </a:pPr>
              <a:r>
                <a:rPr lang="en-US" sz="1200" dirty="0"/>
                <a:t>Web-browser based user interface</a:t>
              </a:r>
            </a:p>
            <a:p>
              <a:pPr marL="88852" lvl="2" indent="-88852" defTabSz="608634">
                <a:lnSpc>
                  <a:spcPct val="120000"/>
                </a:lnSpc>
                <a:buFont typeface="Arial" panose="020B0604020202020204" pitchFamily="34" charset="0"/>
                <a:buChar char="•"/>
                <a:defRPr/>
              </a:pPr>
              <a:r>
                <a:rPr lang="en-US" sz="1200" dirty="0"/>
                <a:t>No VPN required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09E90876-7243-4DBD-939B-6722E7EA0269}"/>
              </a:ext>
            </a:extLst>
          </p:cNvPr>
          <p:cNvGrpSpPr/>
          <p:nvPr/>
        </p:nvGrpSpPr>
        <p:grpSpPr>
          <a:xfrm>
            <a:off x="4764976" y="5925787"/>
            <a:ext cx="3582989" cy="728143"/>
            <a:chOff x="6529782" y="1228547"/>
            <a:chExt cx="2112226" cy="692991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C774AED1-9188-45DF-AC76-DA6455A2E2FC}"/>
                </a:ext>
              </a:extLst>
            </p:cNvPr>
            <p:cNvSpPr txBox="1"/>
            <p:nvPr/>
          </p:nvSpPr>
          <p:spPr>
            <a:xfrm>
              <a:off x="6529782" y="1228547"/>
              <a:ext cx="1850980" cy="205043"/>
            </a:xfrm>
            <a:prstGeom prst="rect">
              <a:avLst/>
            </a:prstGeom>
            <a:noFill/>
          </p:spPr>
          <p:txBody>
            <a:bodyPr wrap="square" lIns="71963" tIns="0" rIns="0" bIns="0" rtlCol="0">
              <a:spAutoFit/>
            </a:bodyPr>
            <a:lstStyle/>
            <a:p>
              <a:pPr>
                <a:spcBef>
                  <a:spcPts val="2160"/>
                </a:spcBef>
                <a:buClr>
                  <a:srgbClr val="F0AB00"/>
                </a:buClr>
                <a:buSzPct val="80000"/>
              </a:pPr>
              <a:r>
                <a:rPr lang="en-US" sz="1400" b="1" dirty="0">
                  <a:cs typeface="BentonSans Book"/>
                </a:rPr>
                <a:t>ADMINISTRATION</a:t>
              </a:r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F5E5D7F6-A08D-41C8-9EBD-67449C6785CA}"/>
                </a:ext>
              </a:extLst>
            </p:cNvPr>
            <p:cNvSpPr/>
            <p:nvPr/>
          </p:nvSpPr>
          <p:spPr>
            <a:xfrm>
              <a:off x="6555558" y="1422967"/>
              <a:ext cx="2086450" cy="49857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88852" lvl="2" indent="-88852" defTabSz="608634">
                <a:lnSpc>
                  <a:spcPct val="120000"/>
                </a:lnSpc>
                <a:buFont typeface="Arial" panose="020B0604020202020204" pitchFamily="34" charset="0"/>
                <a:buChar char="•"/>
                <a:defRPr/>
              </a:pPr>
              <a:r>
                <a:rPr lang="en-US" sz="1200" dirty="0"/>
                <a:t>System Configurator tool for configuration and administration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38D85553-EE4F-DFEB-379D-B39204F70A00}"/>
              </a:ext>
            </a:extLst>
          </p:cNvPr>
          <p:cNvGrpSpPr/>
          <p:nvPr/>
        </p:nvGrpSpPr>
        <p:grpSpPr>
          <a:xfrm>
            <a:off x="8539810" y="3128578"/>
            <a:ext cx="3489917" cy="949741"/>
            <a:chOff x="6529781" y="1206797"/>
            <a:chExt cx="2293335" cy="903888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33587886-99D0-D1D3-328F-4787B3FB4FD7}"/>
                </a:ext>
              </a:extLst>
            </p:cNvPr>
            <p:cNvSpPr txBox="1"/>
            <p:nvPr/>
          </p:nvSpPr>
          <p:spPr>
            <a:xfrm>
              <a:off x="6529781" y="1206797"/>
              <a:ext cx="2293335" cy="205043"/>
            </a:xfrm>
            <a:prstGeom prst="rect">
              <a:avLst/>
            </a:prstGeom>
            <a:noFill/>
          </p:spPr>
          <p:txBody>
            <a:bodyPr wrap="square" lIns="71963" tIns="0" rIns="0" bIns="0" rtlCol="0">
              <a:spAutoFit/>
            </a:bodyPr>
            <a:lstStyle/>
            <a:p>
              <a:pPr>
                <a:spcBef>
                  <a:spcPts val="2160"/>
                </a:spcBef>
                <a:buClr>
                  <a:srgbClr val="F0AB00"/>
                </a:buClr>
                <a:buSzPct val="80000"/>
              </a:pPr>
              <a:r>
                <a:rPr lang="en-US" sz="1400" b="1" dirty="0">
                  <a:cs typeface="BentonSans Book"/>
                </a:rPr>
                <a:t>THE POWER OF AI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75266900-ADCB-26BB-FBC0-B8C8138D9DDC}"/>
                </a:ext>
              </a:extLst>
            </p:cNvPr>
            <p:cNvSpPr/>
            <p:nvPr/>
          </p:nvSpPr>
          <p:spPr>
            <a:xfrm>
              <a:off x="6555558" y="1401216"/>
              <a:ext cx="2260112" cy="70946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88852" lvl="2" indent="-88852" defTabSz="608634">
                <a:lnSpc>
                  <a:spcPct val="120000"/>
                </a:lnSpc>
                <a:buFont typeface="Arial" panose="020B0604020202020204" pitchFamily="34" charset="0"/>
                <a:buChar char="•"/>
                <a:defRPr/>
              </a:pPr>
              <a:r>
                <a:rPr lang="en-US" sz="1200" dirty="0">
                  <a:cs typeface="BentonSans Regular"/>
                </a:rPr>
                <a:t>AI-based co-pilot (Sinch Knowledge Base AI)</a:t>
              </a:r>
            </a:p>
            <a:p>
              <a:pPr marL="88852" lvl="2" indent="-88852" defTabSz="608634">
                <a:lnSpc>
                  <a:spcPct val="120000"/>
                </a:lnSpc>
                <a:buFont typeface="Arial" panose="020B0604020202020204" pitchFamily="34" charset="0"/>
                <a:buChar char="•"/>
                <a:defRPr/>
              </a:pPr>
              <a:r>
                <a:rPr lang="en-US" sz="1200" dirty="0">
                  <a:cs typeface="BentonSans Regular"/>
                </a:rPr>
                <a:t>AI-driven content analysis for calls and chats; sentiment analysis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53CF367-6672-A3AB-4835-60048076D40F}"/>
              </a:ext>
            </a:extLst>
          </p:cNvPr>
          <p:cNvGrpSpPr/>
          <p:nvPr/>
        </p:nvGrpSpPr>
        <p:grpSpPr>
          <a:xfrm>
            <a:off x="8539807" y="4210452"/>
            <a:ext cx="3489917" cy="728146"/>
            <a:chOff x="6529781" y="1244307"/>
            <a:chExt cx="2293335" cy="692991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431D535-CB74-C836-7939-34C2C55F4707}"/>
                </a:ext>
              </a:extLst>
            </p:cNvPr>
            <p:cNvSpPr txBox="1"/>
            <p:nvPr/>
          </p:nvSpPr>
          <p:spPr>
            <a:xfrm>
              <a:off x="6529781" y="1244307"/>
              <a:ext cx="2293335" cy="205043"/>
            </a:xfrm>
            <a:prstGeom prst="rect">
              <a:avLst/>
            </a:prstGeom>
            <a:noFill/>
          </p:spPr>
          <p:txBody>
            <a:bodyPr wrap="square" lIns="71963" tIns="0" rIns="0" bIns="0" rtlCol="0">
              <a:spAutoFit/>
            </a:bodyPr>
            <a:lstStyle/>
            <a:p>
              <a:pPr>
                <a:spcBef>
                  <a:spcPts val="2160"/>
                </a:spcBef>
                <a:buClr>
                  <a:srgbClr val="F0AB00"/>
                </a:buClr>
                <a:buSzPct val="80000"/>
              </a:pPr>
              <a:r>
                <a:rPr lang="en-US" sz="1400" b="1" dirty="0">
                  <a:cs typeface="BentonSans Book"/>
                </a:rPr>
                <a:t>MOBILE APP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D7C0A222-051A-E6A9-7C01-C1940A18DE78}"/>
                </a:ext>
              </a:extLst>
            </p:cNvPr>
            <p:cNvSpPr/>
            <p:nvPr/>
          </p:nvSpPr>
          <p:spPr>
            <a:xfrm>
              <a:off x="6555558" y="1438729"/>
              <a:ext cx="2195614" cy="49856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88852" lvl="2" indent="-88852" defTabSz="608634">
                <a:lnSpc>
                  <a:spcPct val="120000"/>
                </a:lnSpc>
                <a:buFont typeface="Arial" panose="020B0604020202020204" pitchFamily="34" charset="0"/>
                <a:buChar char="•"/>
                <a:defRPr/>
              </a:pPr>
              <a:r>
                <a:rPr lang="en-US" sz="1200" dirty="0">
                  <a:cs typeface="BentonSans Regular"/>
                </a:rPr>
                <a:t>Chat and messaging</a:t>
              </a:r>
            </a:p>
            <a:p>
              <a:pPr marL="88852" lvl="2" indent="-88852" defTabSz="608634">
                <a:lnSpc>
                  <a:spcPct val="120000"/>
                </a:lnSpc>
                <a:buFont typeface="Arial" panose="020B0604020202020204" pitchFamily="34" charset="0"/>
                <a:buChar char="•"/>
                <a:defRPr/>
              </a:pPr>
              <a:r>
                <a:rPr lang="en-US" sz="1200" dirty="0">
                  <a:cs typeface="BentonSans Regular"/>
                </a:rPr>
                <a:t>iOS and iPadOS</a:t>
              </a:r>
            </a:p>
          </p:txBody>
        </p:sp>
      </p:grp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7822923F-49CF-5151-8D78-0DC718D5557A}"/>
              </a:ext>
            </a:extLst>
          </p:cNvPr>
          <p:cNvSpPr txBox="1">
            <a:spLocks/>
          </p:cNvSpPr>
          <p:nvPr/>
        </p:nvSpPr>
        <p:spPr>
          <a:xfrm>
            <a:off x="223044" y="135923"/>
            <a:ext cx="11745911" cy="601200"/>
          </a:xfrm>
          <a:prstGeom prst="rect">
            <a:avLst/>
          </a:prstGeom>
        </p:spPr>
        <p:txBody>
          <a:bodyPr/>
          <a:lstStyle>
            <a:lvl1pPr marL="176213" indent="-176213" algn="l" defTabSz="914400" rtl="0" eaLnBrk="1" latinLnBrk="0" hangingPunct="1">
              <a:lnSpc>
                <a:spcPct val="110000"/>
              </a:lnSpc>
              <a:spcBef>
                <a:spcPts val="225"/>
              </a:spcBef>
              <a:spcAft>
                <a:spcPts val="225"/>
              </a:spcAft>
              <a:buFont typeface="Arial" panose="020B0604020202020204" pitchFamily="34" charset="0"/>
              <a:buChar char="•"/>
              <a:defRPr sz="1400" kern="1200" spc="-2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4150" indent="-184150" algn="l" defTabSz="914400" rtl="0" eaLnBrk="1" latinLnBrk="0" hangingPunct="1">
              <a:lnSpc>
                <a:spcPct val="110000"/>
              </a:lnSpc>
              <a:spcBef>
                <a:spcPts val="1700"/>
              </a:spcBef>
              <a:spcAft>
                <a:spcPts val="225"/>
              </a:spcAft>
              <a:buFont typeface="Arial" panose="020B0604020202020204" pitchFamily="34" charset="0"/>
              <a:buChar char="•"/>
              <a:defRPr sz="1600" b="1" kern="1200" spc="-2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79400" indent="-195263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400" kern="1200" spc="-2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280800" indent="-22320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Font typeface="+mj-lt"/>
              <a:buAutoNum type="arabicPeriod"/>
              <a:defRPr sz="1400" kern="1200" spc="-2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490538" indent="-222250" algn="l" defTabSz="914400" rtl="0" eaLnBrk="1" latinLnBrk="0" hangingPunct="1">
              <a:lnSpc>
                <a:spcPct val="110000"/>
              </a:lnSpc>
              <a:spcBef>
                <a:spcPts val="225"/>
              </a:spcBef>
              <a:spcAft>
                <a:spcPts val="225"/>
              </a:spcAft>
              <a:buFont typeface="+mj-lt"/>
              <a:buAutoNum type="arabicPeriod"/>
              <a:defRPr sz="1400" kern="1200" spc="-2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6400" indent="-176400" algn="l" defTabSz="914400" rtl="0" eaLnBrk="1" latinLnBrk="0" hangingPunct="1">
              <a:lnSpc>
                <a:spcPct val="110000"/>
              </a:lnSpc>
              <a:spcBef>
                <a:spcPts val="225"/>
              </a:spcBef>
              <a:spcAft>
                <a:spcPts val="225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6400" indent="-176400" algn="l" defTabSz="914400" rtl="0" eaLnBrk="1" latinLnBrk="0" hangingPunct="1">
              <a:lnSpc>
                <a:spcPct val="110000"/>
              </a:lnSpc>
              <a:spcBef>
                <a:spcPts val="225"/>
              </a:spcBef>
              <a:spcAft>
                <a:spcPts val="225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76400" indent="-176400" algn="l" defTabSz="914400" rtl="0" eaLnBrk="1" latinLnBrk="0" hangingPunct="1">
              <a:lnSpc>
                <a:spcPct val="110000"/>
              </a:lnSpc>
              <a:spcBef>
                <a:spcPts val="225"/>
              </a:spcBef>
              <a:spcAft>
                <a:spcPts val="225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176400" indent="-176400" algn="l" defTabSz="914400" rtl="0" eaLnBrk="1" latinLnBrk="0" hangingPunct="1">
              <a:lnSpc>
                <a:spcPct val="110000"/>
              </a:lnSpc>
              <a:spcBef>
                <a:spcPts val="225"/>
              </a:spcBef>
              <a:spcAft>
                <a:spcPts val="225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5000" spc="-60" dirty="0">
                <a:solidFill>
                  <a:schemeClr val="tx1"/>
                </a:solidFill>
                <a:latin typeface="+mj-lt"/>
              </a:rPr>
              <a:t>Sinch Contact Pro does it all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5CCE510F-B1EF-5859-4252-D2C3D86A613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177356" y="4537533"/>
            <a:ext cx="309460" cy="309460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C6CBC337-9C05-429A-3E24-5326F0E3808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77356" y="5501125"/>
            <a:ext cx="309460" cy="309460"/>
          </a:xfrm>
          <a:prstGeom prst="rect">
            <a:avLst/>
          </a:prstGeom>
        </p:spPr>
      </p:pic>
      <p:pic>
        <p:nvPicPr>
          <p:cNvPr id="27" name="Graphic 26">
            <a:extLst>
              <a:ext uri="{FF2B5EF4-FFF2-40B4-BE49-F238E27FC236}">
                <a16:creationId xmlns:a16="http://schemas.microsoft.com/office/drawing/2014/main" id="{CD7760F5-47C1-D66B-3A21-E4CE4ED5C03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77356" y="2629435"/>
            <a:ext cx="309460" cy="309460"/>
          </a:xfrm>
          <a:prstGeom prst="rect">
            <a:avLst/>
          </a:prstGeom>
        </p:spPr>
      </p:pic>
      <p:pic>
        <p:nvPicPr>
          <p:cNvPr id="29" name="Graphic 28">
            <a:extLst>
              <a:ext uri="{FF2B5EF4-FFF2-40B4-BE49-F238E27FC236}">
                <a16:creationId xmlns:a16="http://schemas.microsoft.com/office/drawing/2014/main" id="{50F089F8-76A8-FB39-C54E-A8FF85582F6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455516" y="6161955"/>
            <a:ext cx="309460" cy="309460"/>
          </a:xfrm>
          <a:prstGeom prst="rect">
            <a:avLst/>
          </a:prstGeom>
        </p:spPr>
      </p:pic>
      <p:pic>
        <p:nvPicPr>
          <p:cNvPr id="103" name="Graphic 102">
            <a:extLst>
              <a:ext uri="{FF2B5EF4-FFF2-40B4-BE49-F238E27FC236}">
                <a16:creationId xmlns:a16="http://schemas.microsoft.com/office/drawing/2014/main" id="{04B9236C-1B46-C652-08B0-2D25C5F1C03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177356" y="1432862"/>
            <a:ext cx="309460" cy="309460"/>
          </a:xfrm>
          <a:prstGeom prst="rect">
            <a:avLst/>
          </a:prstGeom>
        </p:spPr>
      </p:pic>
      <p:pic>
        <p:nvPicPr>
          <p:cNvPr id="104" name="Graphic 103">
            <a:extLst>
              <a:ext uri="{FF2B5EF4-FFF2-40B4-BE49-F238E27FC236}">
                <a16:creationId xmlns:a16="http://schemas.microsoft.com/office/drawing/2014/main" id="{23711F59-AA54-96F4-F231-E586C314B3D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747254" y="1432862"/>
            <a:ext cx="309460" cy="309460"/>
          </a:xfrm>
          <a:prstGeom prst="rect">
            <a:avLst/>
          </a:prstGeom>
        </p:spPr>
      </p:pic>
      <p:pic>
        <p:nvPicPr>
          <p:cNvPr id="105" name="Graphic 104">
            <a:extLst>
              <a:ext uri="{FF2B5EF4-FFF2-40B4-BE49-F238E27FC236}">
                <a16:creationId xmlns:a16="http://schemas.microsoft.com/office/drawing/2014/main" id="{2F52E534-9397-69EE-2CED-27FFE02DD69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85508" y="5839147"/>
            <a:ext cx="309460" cy="309460"/>
          </a:xfrm>
          <a:prstGeom prst="rect">
            <a:avLst/>
          </a:prstGeom>
        </p:spPr>
      </p:pic>
      <p:pic>
        <p:nvPicPr>
          <p:cNvPr id="106" name="Graphic 105">
            <a:extLst>
              <a:ext uri="{FF2B5EF4-FFF2-40B4-BE49-F238E27FC236}">
                <a16:creationId xmlns:a16="http://schemas.microsoft.com/office/drawing/2014/main" id="{8AB69C59-8FAD-71C9-8959-6456339901F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85508" y="4665528"/>
            <a:ext cx="309460" cy="309460"/>
          </a:xfrm>
          <a:prstGeom prst="rect">
            <a:avLst/>
          </a:prstGeom>
        </p:spPr>
      </p:pic>
      <p:pic>
        <p:nvPicPr>
          <p:cNvPr id="107" name="Graphic 106">
            <a:extLst>
              <a:ext uri="{FF2B5EF4-FFF2-40B4-BE49-F238E27FC236}">
                <a16:creationId xmlns:a16="http://schemas.microsoft.com/office/drawing/2014/main" id="{3E1ADB8E-2E8E-D43C-DD87-F05BF59BA05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85508" y="3172903"/>
            <a:ext cx="309460" cy="309460"/>
          </a:xfrm>
          <a:prstGeom prst="rect">
            <a:avLst/>
          </a:prstGeom>
        </p:spPr>
      </p:pic>
      <p:pic>
        <p:nvPicPr>
          <p:cNvPr id="108" name="Graphic 107">
            <a:extLst>
              <a:ext uri="{FF2B5EF4-FFF2-40B4-BE49-F238E27FC236}">
                <a16:creationId xmlns:a16="http://schemas.microsoft.com/office/drawing/2014/main" id="{E0C0713F-7597-A5FC-1A73-5E043C131AD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85508" y="1432862"/>
            <a:ext cx="309460" cy="309460"/>
          </a:xfrm>
          <a:prstGeom prst="rect">
            <a:avLst/>
          </a:prstGeom>
        </p:spPr>
      </p:pic>
      <p:pic>
        <p:nvPicPr>
          <p:cNvPr id="109" name="Graphic 108">
            <a:extLst>
              <a:ext uri="{FF2B5EF4-FFF2-40B4-BE49-F238E27FC236}">
                <a16:creationId xmlns:a16="http://schemas.microsoft.com/office/drawing/2014/main" id="{36503CEA-254C-0D61-D283-58F3C78AF13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85508" y="2182602"/>
            <a:ext cx="309460" cy="309460"/>
          </a:xfrm>
          <a:prstGeom prst="rect">
            <a:avLst/>
          </a:prstGeom>
        </p:spPr>
      </p:pic>
      <p:pic>
        <p:nvPicPr>
          <p:cNvPr id="110" name="Graphic 109">
            <a:extLst>
              <a:ext uri="{FF2B5EF4-FFF2-40B4-BE49-F238E27FC236}">
                <a16:creationId xmlns:a16="http://schemas.microsoft.com/office/drawing/2014/main" id="{D151CC0E-85C5-06BA-FC4E-ADD96097FD4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285508" y="1789737"/>
            <a:ext cx="309460" cy="309460"/>
          </a:xfrm>
          <a:prstGeom prst="rect">
            <a:avLst/>
          </a:prstGeom>
        </p:spPr>
      </p:pic>
      <p:pic>
        <p:nvPicPr>
          <p:cNvPr id="112" name="Graphic 111">
            <a:extLst>
              <a:ext uri="{FF2B5EF4-FFF2-40B4-BE49-F238E27FC236}">
                <a16:creationId xmlns:a16="http://schemas.microsoft.com/office/drawing/2014/main" id="{B4D3C7E3-7DD4-1044-E68E-D790F3ED7E2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177356" y="3443352"/>
            <a:ext cx="361504" cy="361504"/>
          </a:xfrm>
          <a:prstGeom prst="rect">
            <a:avLst/>
          </a:prstGeom>
        </p:spPr>
      </p:pic>
      <p:pic>
        <p:nvPicPr>
          <p:cNvPr id="114" name="Picture 113">
            <a:extLst>
              <a:ext uri="{FF2B5EF4-FFF2-40B4-BE49-F238E27FC236}">
                <a16:creationId xmlns:a16="http://schemas.microsoft.com/office/drawing/2014/main" id="{9205696C-2182-81CB-6348-7191A17B6C4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928" y="1641407"/>
            <a:ext cx="4241043" cy="4070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507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67E6A7A-497F-5C61-BB68-E83E6E6A1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9047" y="3048001"/>
            <a:ext cx="6943682" cy="2509563"/>
          </a:xfrm>
        </p:spPr>
        <p:txBody>
          <a:bodyPr/>
          <a:lstStyle/>
          <a:p>
            <a:r>
              <a:rPr lang="en-US" dirty="0"/>
              <a:t>Example Use Case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A37699D-B1A5-4D64-8643-B9A1FBED642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663363" y="6538913"/>
            <a:ext cx="528637" cy="211137"/>
          </a:xfrm>
        </p:spPr>
        <p:txBody>
          <a:bodyPr/>
          <a:lstStyle/>
          <a:p>
            <a:fld id="{BC91ADF7-DF74-4867-B024-D60E5BD71E6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60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029F97-E980-B406-6863-8B389F5FF8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04BA5B-D45B-FF65-C390-5FD8D5605C2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303213"/>
            <a:ext cx="8682038" cy="538162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+mn-lt"/>
              </a:rPr>
              <a:t>Seamless Customer Experience</a:t>
            </a:r>
            <a:br>
              <a:rPr lang="en-US" dirty="0">
                <a:latin typeface="+mn-lt"/>
              </a:rPr>
            </a:br>
            <a:r>
              <a:rPr lang="en-US" sz="2700" dirty="0">
                <a:latin typeface="+mn-lt"/>
              </a:rPr>
              <a:t>From website to resolution with AI and human expertise</a:t>
            </a:r>
            <a:endParaRPr lang="en-US" dirty="0">
              <a:latin typeface="+mn-lt"/>
            </a:endParaRPr>
          </a:p>
        </p:txBody>
      </p:sp>
      <p:pic>
        <p:nvPicPr>
          <p:cNvPr id="6" name="Graphic 5" descr="Television with solid fill">
            <a:extLst>
              <a:ext uri="{FF2B5EF4-FFF2-40B4-BE49-F238E27FC236}">
                <a16:creationId xmlns:a16="http://schemas.microsoft.com/office/drawing/2014/main" id="{EDED8D5C-33CA-6A4E-2E92-9C6F0696D2E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96900" y="2628900"/>
            <a:ext cx="1333500" cy="1333500"/>
          </a:xfrm>
          <a:prstGeom prst="rect">
            <a:avLst/>
          </a:prstGeom>
        </p:spPr>
      </p:pic>
      <p:pic>
        <p:nvPicPr>
          <p:cNvPr id="8" name="Graphic 7" descr="Smart Phone with solid fill">
            <a:extLst>
              <a:ext uri="{FF2B5EF4-FFF2-40B4-BE49-F238E27FC236}">
                <a16:creationId xmlns:a16="http://schemas.microsoft.com/office/drawing/2014/main" id="{FB19C3F9-B558-3133-CCC0-9B8CB0E9172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90700" y="2254494"/>
            <a:ext cx="901700" cy="901700"/>
          </a:xfrm>
          <a:prstGeom prst="rect">
            <a:avLst/>
          </a:prstGeom>
        </p:spPr>
      </p:pic>
      <p:pic>
        <p:nvPicPr>
          <p:cNvPr id="10" name="Graphic 9" descr="Chat bubble outline">
            <a:extLst>
              <a:ext uri="{FF2B5EF4-FFF2-40B4-BE49-F238E27FC236}">
                <a16:creationId xmlns:a16="http://schemas.microsoft.com/office/drawing/2014/main" id="{08D723CE-0FC5-8E5B-1F54-6EF557F25EE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3750" y="2959100"/>
            <a:ext cx="615950" cy="615950"/>
          </a:xfrm>
          <a:prstGeom prst="rect">
            <a:avLst/>
          </a:prstGeom>
        </p:spPr>
      </p:pic>
      <p:pic>
        <p:nvPicPr>
          <p:cNvPr id="19" name="Graphic 18" descr="Chat bubble outline">
            <a:extLst>
              <a:ext uri="{FF2B5EF4-FFF2-40B4-BE49-F238E27FC236}">
                <a16:creationId xmlns:a16="http://schemas.microsoft.com/office/drawing/2014/main" id="{BB0B0880-C6DD-C025-B912-5573887F9B2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014220" y="2530719"/>
            <a:ext cx="454025" cy="454025"/>
          </a:xfrm>
          <a:prstGeom prst="rect">
            <a:avLst/>
          </a:prstGeom>
        </p:spPr>
      </p:pic>
      <p:pic>
        <p:nvPicPr>
          <p:cNvPr id="20" name="Picture Placeholder 51">
            <a:extLst>
              <a:ext uri="{FF2B5EF4-FFF2-40B4-BE49-F238E27FC236}">
                <a16:creationId xmlns:a16="http://schemas.microsoft.com/office/drawing/2014/main" id="{3F1B1426-218B-029C-0345-F0388EDB8D1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3638763" y="2530710"/>
            <a:ext cx="1333500" cy="1333498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ADB65FE9-EDFD-D063-A015-3B2B0F023B13}"/>
              </a:ext>
            </a:extLst>
          </p:cNvPr>
          <p:cNvSpPr txBox="1"/>
          <p:nvPr/>
        </p:nvSpPr>
        <p:spPr>
          <a:xfrm>
            <a:off x="300040" y="1638000"/>
            <a:ext cx="25773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272727"/>
                </a:solidFill>
              </a:rPr>
              <a:t>1. Initiate chat on website or app; or call from phone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37164AF-DD26-B88D-1AF3-9918D1A78F0B}"/>
              </a:ext>
            </a:extLst>
          </p:cNvPr>
          <p:cNvSpPr txBox="1"/>
          <p:nvPr/>
        </p:nvSpPr>
        <p:spPr>
          <a:xfrm>
            <a:off x="3235048" y="1638000"/>
            <a:ext cx="23810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272727"/>
                </a:solidFill>
              </a:rPr>
              <a:t>2. Instant answers with Chatlayer AI bot</a:t>
            </a:r>
          </a:p>
        </p:txBody>
      </p:sp>
      <p:pic>
        <p:nvPicPr>
          <p:cNvPr id="25" name="Graphic 24" descr="Cloud outline">
            <a:extLst>
              <a:ext uri="{FF2B5EF4-FFF2-40B4-BE49-F238E27FC236}">
                <a16:creationId xmlns:a16="http://schemas.microsoft.com/office/drawing/2014/main" id="{6982B449-0A04-713F-40AB-9E3D07E8204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166437" y="1930507"/>
            <a:ext cx="2381037" cy="2381037"/>
          </a:xfrm>
          <a:prstGeom prst="rect">
            <a:avLst/>
          </a:prstGeom>
        </p:spPr>
      </p:pic>
      <p:pic>
        <p:nvPicPr>
          <p:cNvPr id="27" name="Graphic 26" descr="Call center with solid fill">
            <a:extLst>
              <a:ext uri="{FF2B5EF4-FFF2-40B4-BE49-F238E27FC236}">
                <a16:creationId xmlns:a16="http://schemas.microsoft.com/office/drawing/2014/main" id="{B5D22E4E-6172-8F8C-32FA-1FF1CB35C37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64089" y="2330498"/>
            <a:ext cx="1337212" cy="1337212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37FB6D9A-170F-4F98-0363-C2727012747F}"/>
              </a:ext>
            </a:extLst>
          </p:cNvPr>
          <p:cNvSpPr txBox="1"/>
          <p:nvPr/>
        </p:nvSpPr>
        <p:spPr>
          <a:xfrm>
            <a:off x="6149185" y="1638000"/>
            <a:ext cx="265084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272727"/>
                </a:solidFill>
              </a:rPr>
              <a:t>3. Optional seamless handover to Contact Pro integrated with a CRM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0F201C1-1106-F0BB-B360-9045698BC7DA}"/>
              </a:ext>
            </a:extLst>
          </p:cNvPr>
          <p:cNvSpPr txBox="1"/>
          <p:nvPr/>
        </p:nvSpPr>
        <p:spPr>
          <a:xfrm>
            <a:off x="8813937" y="1638000"/>
            <a:ext cx="26508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272727"/>
                </a:solidFill>
              </a:rPr>
              <a:t>4. Personalized human support</a:t>
            </a:r>
          </a:p>
        </p:txBody>
      </p:sp>
      <p:pic>
        <p:nvPicPr>
          <p:cNvPr id="32" name="Graphic 31" descr="Television with solid fill">
            <a:extLst>
              <a:ext uri="{FF2B5EF4-FFF2-40B4-BE49-F238E27FC236}">
                <a16:creationId xmlns:a16="http://schemas.microsoft.com/office/drawing/2014/main" id="{B6C723F6-581F-3B5B-857A-4EEDB7F82A0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258962" y="2854909"/>
            <a:ext cx="812800" cy="812800"/>
          </a:xfrm>
          <a:prstGeom prst="rect">
            <a:avLst/>
          </a:prstGeom>
        </p:spPr>
      </p:pic>
      <p:pic>
        <p:nvPicPr>
          <p:cNvPr id="34" name="Graphic 33">
            <a:extLst>
              <a:ext uri="{FF2B5EF4-FFF2-40B4-BE49-F238E27FC236}">
                <a16:creationId xmlns:a16="http://schemas.microsoft.com/office/drawing/2014/main" id="{3628B0F5-667F-AB85-7558-5A59F47BD97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622641" y="3128387"/>
            <a:ext cx="494349" cy="392004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13E85F1D-7C67-2FA4-B4EB-F95627B57499}"/>
              </a:ext>
            </a:extLst>
          </p:cNvPr>
          <p:cNvSpPr txBox="1"/>
          <p:nvPr/>
        </p:nvSpPr>
        <p:spPr>
          <a:xfrm>
            <a:off x="300040" y="4537956"/>
            <a:ext cx="265084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272727"/>
                </a:solidFill>
              </a:rPr>
              <a:t>Customer starts a conversation*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272727"/>
                </a:solidFill>
              </a:rPr>
              <a:t>Quick answers or support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endParaRPr lang="en-US" sz="1400" dirty="0">
              <a:solidFill>
                <a:srgbClr val="272727"/>
              </a:solidFill>
            </a:endParaRPr>
          </a:p>
          <a:p>
            <a:pPr marL="228600" indent="-228600">
              <a:buFont typeface="Arial" panose="020B0604020202020204" pitchFamily="34" charset="0"/>
              <a:buChar char="•"/>
            </a:pPr>
            <a:endParaRPr lang="en-US" sz="1400" dirty="0">
              <a:solidFill>
                <a:srgbClr val="272727"/>
              </a:solidFill>
            </a:endParaRPr>
          </a:p>
          <a:p>
            <a:pPr marL="228600" indent="-228600">
              <a:buFont typeface="Arial" panose="020B0604020202020204" pitchFamily="34" charset="0"/>
              <a:buChar char="•"/>
            </a:pPr>
            <a:endParaRPr lang="en-US" sz="1400" dirty="0">
              <a:solidFill>
                <a:srgbClr val="272727"/>
              </a:solidFill>
            </a:endParaRPr>
          </a:p>
          <a:p>
            <a:r>
              <a:rPr lang="en-US" sz="1200" dirty="0">
                <a:solidFill>
                  <a:srgbClr val="272727"/>
                </a:solidFill>
              </a:rPr>
              <a:t>*: webchat, SMS, RCS, WhatsApp, Facebook Messenger, voice, and more</a:t>
            </a:r>
          </a:p>
        </p:txBody>
      </p:sp>
      <p:pic>
        <p:nvPicPr>
          <p:cNvPr id="7" name="Graphic 6" descr="Speech outline">
            <a:extLst>
              <a:ext uri="{FF2B5EF4-FFF2-40B4-BE49-F238E27FC236}">
                <a16:creationId xmlns:a16="http://schemas.microsoft.com/office/drawing/2014/main" id="{1E07F9A7-BC00-3903-2A27-6F753BE6EF7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770609" y="3630744"/>
            <a:ext cx="1986037" cy="153375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9DC202B-CF90-C045-F1F2-24C6C74FB7F0}"/>
              </a:ext>
            </a:extLst>
          </p:cNvPr>
          <p:cNvSpPr txBox="1"/>
          <p:nvPr/>
        </p:nvSpPr>
        <p:spPr>
          <a:xfrm>
            <a:off x="3070483" y="3962400"/>
            <a:ext cx="15692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272727"/>
                </a:solidFill>
              </a:rPr>
              <a:t>What’s my delivery status?</a:t>
            </a:r>
            <a:endParaRPr lang="en-US" dirty="0">
              <a:solidFill>
                <a:srgbClr val="007171"/>
              </a:solidFill>
            </a:endParaRPr>
          </a:p>
        </p:txBody>
      </p:sp>
      <p:pic>
        <p:nvPicPr>
          <p:cNvPr id="11" name="Graphic 10" descr="Speech outline">
            <a:extLst>
              <a:ext uri="{FF2B5EF4-FFF2-40B4-BE49-F238E27FC236}">
                <a16:creationId xmlns:a16="http://schemas.microsoft.com/office/drawing/2014/main" id="{0946281A-8C7B-E1E8-D29A-65E88E82E02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220867" y="4085819"/>
            <a:ext cx="1986037" cy="153375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C93B278-83BD-BA18-95BD-6F5CA54EA287}"/>
              </a:ext>
            </a:extLst>
          </p:cNvPr>
          <p:cNvSpPr txBox="1"/>
          <p:nvPr/>
        </p:nvSpPr>
        <p:spPr>
          <a:xfrm>
            <a:off x="4634381" y="4381635"/>
            <a:ext cx="127265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272727"/>
                </a:solidFill>
              </a:rPr>
              <a:t>I want to return an item</a:t>
            </a:r>
            <a:endParaRPr lang="en-US" dirty="0">
              <a:solidFill>
                <a:srgbClr val="00717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6A2E100-3C36-02B9-2868-5A3BEA191AF1}"/>
              </a:ext>
            </a:extLst>
          </p:cNvPr>
          <p:cNvSpPr txBox="1"/>
          <p:nvPr/>
        </p:nvSpPr>
        <p:spPr>
          <a:xfrm>
            <a:off x="3308957" y="5454278"/>
            <a:ext cx="265084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272727"/>
                </a:solidFill>
              </a:rPr>
              <a:t>Intelligent Chatlayer bot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endParaRPr lang="en-US" sz="1400" dirty="0">
              <a:solidFill>
                <a:srgbClr val="272727"/>
              </a:solidFill>
            </a:endParaRP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272727"/>
                </a:solidFill>
              </a:rPr>
              <a:t>Handles common inquiries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272727"/>
                </a:solidFill>
              </a:rPr>
              <a:t>Uses NLP and APIs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653577-90B8-0560-5F68-4FE99E1BC7EC}"/>
              </a:ext>
            </a:extLst>
          </p:cNvPr>
          <p:cNvSpPr txBox="1"/>
          <p:nvPr/>
        </p:nvSpPr>
        <p:spPr>
          <a:xfrm>
            <a:off x="6221912" y="4000109"/>
            <a:ext cx="265084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272727"/>
                </a:solidFill>
              </a:rPr>
              <a:t>If bot can’t resolve, hand over to live agent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endParaRPr lang="en-US" sz="1400" dirty="0">
              <a:solidFill>
                <a:srgbClr val="272727"/>
              </a:solidFill>
            </a:endParaRP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272727"/>
                </a:solidFill>
              </a:rPr>
              <a:t>Contact Pro &amp; CRM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272727"/>
                </a:solidFill>
              </a:rPr>
              <a:t>Intelligent routing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28607EE-F121-E37F-FB65-EBA01BEDC886}"/>
              </a:ext>
            </a:extLst>
          </p:cNvPr>
          <p:cNvSpPr txBox="1"/>
          <p:nvPr/>
        </p:nvSpPr>
        <p:spPr>
          <a:xfrm>
            <a:off x="9064089" y="3976263"/>
            <a:ext cx="265084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272727"/>
                </a:solidFill>
              </a:rPr>
              <a:t>I can help with that!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endParaRPr lang="en-US" sz="1400" dirty="0">
              <a:solidFill>
                <a:srgbClr val="272727"/>
              </a:solidFill>
            </a:endParaRP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272727"/>
                </a:solidFill>
              </a:rPr>
              <a:t>Agent with full context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272727"/>
                </a:solidFill>
              </a:rPr>
              <a:t>Personalized &amp; efficient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272727"/>
                </a:solidFill>
              </a:rPr>
              <a:t>Resolve complex issues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endParaRPr lang="en-US" sz="1400" dirty="0">
              <a:solidFill>
                <a:srgbClr val="272727"/>
              </a:solidFill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096071C-28ED-EC73-CC43-AEB56FC11885}"/>
              </a:ext>
            </a:extLst>
          </p:cNvPr>
          <p:cNvCxnSpPr>
            <a:cxnSpLocks/>
          </p:cNvCxnSpPr>
          <p:nvPr/>
        </p:nvCxnSpPr>
        <p:spPr>
          <a:xfrm>
            <a:off x="2789382" y="1638000"/>
            <a:ext cx="0" cy="1384608"/>
          </a:xfrm>
          <a:prstGeom prst="line">
            <a:avLst/>
          </a:prstGeom>
          <a:ln w="539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0CAB8E5-553F-CC2E-FB08-3FA232A9E173}"/>
              </a:ext>
            </a:extLst>
          </p:cNvPr>
          <p:cNvCxnSpPr>
            <a:cxnSpLocks/>
          </p:cNvCxnSpPr>
          <p:nvPr/>
        </p:nvCxnSpPr>
        <p:spPr>
          <a:xfrm>
            <a:off x="6025583" y="1638000"/>
            <a:ext cx="0" cy="1384608"/>
          </a:xfrm>
          <a:prstGeom prst="line">
            <a:avLst/>
          </a:prstGeom>
          <a:ln w="539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674D6F1A-D3CF-8FE5-B7F9-C3AFCF39B8DE}"/>
              </a:ext>
            </a:extLst>
          </p:cNvPr>
          <p:cNvCxnSpPr>
            <a:cxnSpLocks/>
          </p:cNvCxnSpPr>
          <p:nvPr/>
        </p:nvCxnSpPr>
        <p:spPr>
          <a:xfrm>
            <a:off x="8734147" y="1638000"/>
            <a:ext cx="0" cy="1384608"/>
          </a:xfrm>
          <a:prstGeom prst="line">
            <a:avLst/>
          </a:prstGeom>
          <a:ln w="539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641DF0E5-D6AA-2297-28A4-0E99B83AC158}"/>
              </a:ext>
            </a:extLst>
          </p:cNvPr>
          <p:cNvCxnSpPr>
            <a:cxnSpLocks/>
          </p:cNvCxnSpPr>
          <p:nvPr/>
        </p:nvCxnSpPr>
        <p:spPr>
          <a:xfrm>
            <a:off x="2579915" y="3243943"/>
            <a:ext cx="490568" cy="0"/>
          </a:xfrm>
          <a:prstGeom prst="straightConnector1">
            <a:avLst/>
          </a:prstGeom>
          <a:ln w="539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3E86668E-D1B7-643D-7C3E-DA1148DA2E2D}"/>
              </a:ext>
            </a:extLst>
          </p:cNvPr>
          <p:cNvCxnSpPr>
            <a:cxnSpLocks/>
          </p:cNvCxnSpPr>
          <p:nvPr/>
        </p:nvCxnSpPr>
        <p:spPr>
          <a:xfrm>
            <a:off x="5661746" y="3243943"/>
            <a:ext cx="490568" cy="0"/>
          </a:xfrm>
          <a:prstGeom prst="straightConnector1">
            <a:avLst/>
          </a:prstGeom>
          <a:ln w="539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87FDF3B6-0096-BE23-69F1-FBBBF9F9A101}"/>
              </a:ext>
            </a:extLst>
          </p:cNvPr>
          <p:cNvCxnSpPr>
            <a:cxnSpLocks/>
          </p:cNvCxnSpPr>
          <p:nvPr/>
        </p:nvCxnSpPr>
        <p:spPr>
          <a:xfrm>
            <a:off x="8514980" y="3243943"/>
            <a:ext cx="490568" cy="0"/>
          </a:xfrm>
          <a:prstGeom prst="straightConnector1">
            <a:avLst/>
          </a:prstGeom>
          <a:ln w="539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76554C88-F69D-DA28-9332-A434F15E879F}"/>
              </a:ext>
            </a:extLst>
          </p:cNvPr>
          <p:cNvCxnSpPr>
            <a:cxnSpLocks/>
          </p:cNvCxnSpPr>
          <p:nvPr/>
        </p:nvCxnSpPr>
        <p:spPr>
          <a:xfrm>
            <a:off x="8729044" y="3575050"/>
            <a:ext cx="5103" cy="2787169"/>
          </a:xfrm>
          <a:prstGeom prst="line">
            <a:avLst/>
          </a:prstGeom>
          <a:ln w="539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C7AC73E2-6AF4-22F5-0D96-0D550DCE4892}"/>
              </a:ext>
            </a:extLst>
          </p:cNvPr>
          <p:cNvCxnSpPr>
            <a:cxnSpLocks/>
          </p:cNvCxnSpPr>
          <p:nvPr/>
        </p:nvCxnSpPr>
        <p:spPr>
          <a:xfrm>
            <a:off x="6040300" y="3614057"/>
            <a:ext cx="5103" cy="2787169"/>
          </a:xfrm>
          <a:prstGeom prst="line">
            <a:avLst/>
          </a:prstGeom>
          <a:ln w="539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A6397031-AC25-C9AE-27CA-BA9D68FE7F60}"/>
              </a:ext>
            </a:extLst>
          </p:cNvPr>
          <p:cNvCxnSpPr>
            <a:cxnSpLocks/>
          </p:cNvCxnSpPr>
          <p:nvPr/>
        </p:nvCxnSpPr>
        <p:spPr>
          <a:xfrm>
            <a:off x="2784279" y="3643087"/>
            <a:ext cx="5103" cy="2787169"/>
          </a:xfrm>
          <a:prstGeom prst="line">
            <a:avLst/>
          </a:prstGeom>
          <a:ln w="539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" name="Group 50">
            <a:extLst>
              <a:ext uri="{FF2B5EF4-FFF2-40B4-BE49-F238E27FC236}">
                <a16:creationId xmlns:a16="http://schemas.microsoft.com/office/drawing/2014/main" id="{C25BC15B-5718-06B7-5CDD-D1A6D1BF7D3F}"/>
              </a:ext>
            </a:extLst>
          </p:cNvPr>
          <p:cNvGrpSpPr/>
          <p:nvPr/>
        </p:nvGrpSpPr>
        <p:grpSpPr>
          <a:xfrm>
            <a:off x="3486612" y="2471284"/>
            <a:ext cx="535176" cy="535176"/>
            <a:chOff x="8024348" y="3394397"/>
            <a:chExt cx="590878" cy="590878"/>
          </a:xfrm>
        </p:grpSpPr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D23A1A03-2242-8B47-FBB3-5EF47D6FAF16}"/>
                </a:ext>
              </a:extLst>
            </p:cNvPr>
            <p:cNvSpPr/>
            <p:nvPr/>
          </p:nvSpPr>
          <p:spPr>
            <a:xfrm>
              <a:off x="8024348" y="3394397"/>
              <a:ext cx="590878" cy="5908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457200">
                <a:lnSpc>
                  <a:spcPct val="90000"/>
                </a:lnSpc>
                <a:spcAft>
                  <a:spcPts val="300"/>
                </a:spcAft>
              </a:pPr>
              <a:endParaRPr lang="en-US" sz="700">
                <a:solidFill>
                  <a:srgbClr val="272727"/>
                </a:solidFill>
              </a:endParaRPr>
            </a:p>
          </p:txBody>
        </p:sp>
        <p:pic>
          <p:nvPicPr>
            <p:cNvPr id="53" name="Picture Placeholder 24">
              <a:extLst>
                <a:ext uri="{FF2B5EF4-FFF2-40B4-BE49-F238E27FC236}">
                  <a16:creationId xmlns:a16="http://schemas.microsoft.com/office/drawing/2014/main" id="{A48F3B44-9E96-CC33-817B-EE72DFD3547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rcRect/>
            <a:stretch>
              <a:fillRect/>
            </a:stretch>
          </p:blipFill>
          <p:spPr>
            <a:xfrm>
              <a:off x="8091980" y="3470681"/>
              <a:ext cx="455613" cy="455612"/>
            </a:xfrm>
            <a:prstGeom prst="rect">
              <a:avLst/>
            </a:prstGeom>
          </p:spPr>
        </p:pic>
      </p:grpSp>
      <p:pic>
        <p:nvPicPr>
          <p:cNvPr id="56" name="Graphic 55" descr="Chat with solid fill">
            <a:extLst>
              <a:ext uri="{FF2B5EF4-FFF2-40B4-BE49-F238E27FC236}">
                <a16:creationId xmlns:a16="http://schemas.microsoft.com/office/drawing/2014/main" id="{02F3925A-0C60-037E-681F-D3D8AE5FCEA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574732" y="2999103"/>
            <a:ext cx="457200" cy="457200"/>
          </a:xfrm>
          <a:prstGeom prst="rect">
            <a:avLst/>
          </a:prstGeom>
        </p:spPr>
      </p:pic>
      <p:pic>
        <p:nvPicPr>
          <p:cNvPr id="26" name="Graphic 25" descr="Receiver with solid fill">
            <a:extLst>
              <a:ext uri="{FF2B5EF4-FFF2-40B4-BE49-F238E27FC236}">
                <a16:creationId xmlns:a16="http://schemas.microsoft.com/office/drawing/2014/main" id="{E81BE77A-DEC2-9109-7A71-7EDB33C7443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970086" y="3424681"/>
            <a:ext cx="633788" cy="633788"/>
          </a:xfrm>
          <a:prstGeom prst="rect">
            <a:avLst/>
          </a:prstGeom>
        </p:spPr>
      </p:pic>
      <p:grpSp>
        <p:nvGrpSpPr>
          <p:cNvPr id="31" name="Group 30">
            <a:extLst>
              <a:ext uri="{FF2B5EF4-FFF2-40B4-BE49-F238E27FC236}">
                <a16:creationId xmlns:a16="http://schemas.microsoft.com/office/drawing/2014/main" id="{F10F8FA6-70BB-36FE-A5BF-DC4B4FAD8C1A}"/>
              </a:ext>
            </a:extLst>
          </p:cNvPr>
          <p:cNvGrpSpPr/>
          <p:nvPr/>
        </p:nvGrpSpPr>
        <p:grpSpPr>
          <a:xfrm>
            <a:off x="11071762" y="2497270"/>
            <a:ext cx="535176" cy="535176"/>
            <a:chOff x="8024348" y="3394397"/>
            <a:chExt cx="590878" cy="590878"/>
          </a:xfrm>
        </p:grpSpPr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BF5D4718-A63E-D866-906B-0AEDB370129B}"/>
                </a:ext>
              </a:extLst>
            </p:cNvPr>
            <p:cNvSpPr/>
            <p:nvPr/>
          </p:nvSpPr>
          <p:spPr>
            <a:xfrm>
              <a:off x="8024348" y="3394397"/>
              <a:ext cx="590878" cy="5908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457200">
                <a:lnSpc>
                  <a:spcPct val="90000"/>
                </a:lnSpc>
                <a:spcAft>
                  <a:spcPts val="300"/>
                </a:spcAft>
              </a:pPr>
              <a:endParaRPr lang="en-US" sz="700">
                <a:solidFill>
                  <a:srgbClr val="272727"/>
                </a:solidFill>
              </a:endParaRPr>
            </a:p>
          </p:txBody>
        </p:sp>
        <p:pic>
          <p:nvPicPr>
            <p:cNvPr id="38" name="Picture Placeholder 24">
              <a:extLst>
                <a:ext uri="{FF2B5EF4-FFF2-40B4-BE49-F238E27FC236}">
                  <a16:creationId xmlns:a16="http://schemas.microsoft.com/office/drawing/2014/main" id="{EB1237E1-91C8-EC03-3579-D522AB30E41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rcRect/>
            <a:stretch>
              <a:fillRect/>
            </a:stretch>
          </p:blipFill>
          <p:spPr>
            <a:xfrm>
              <a:off x="8091980" y="3470681"/>
              <a:ext cx="455613" cy="455612"/>
            </a:xfrm>
            <a:prstGeom prst="rect">
              <a:avLst/>
            </a:prstGeom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6FE0CE3A-3E1B-4C94-0101-C161DCAE99D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659321" y="3173289"/>
            <a:ext cx="519442" cy="36723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C20DFF1-1104-01A4-950A-03F8F255333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340604" y="3243942"/>
            <a:ext cx="227019" cy="16049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7FC2784-3D7D-7876-3C74-F6472704FBF3}"/>
              </a:ext>
            </a:extLst>
          </p:cNvPr>
          <p:cNvPicPr>
            <a:picLocks noChangeAspect="1"/>
          </p:cNvPicPr>
          <p:nvPr/>
        </p:nvPicPr>
        <p:blipFill>
          <a:blip r:embed="rId15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881518" y="2727406"/>
            <a:ext cx="592413" cy="370628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ADC5B4EF-F4A2-2C78-070E-4B843C27DA9B}"/>
              </a:ext>
            </a:extLst>
          </p:cNvPr>
          <p:cNvPicPr>
            <a:picLocks noChangeAspect="1"/>
          </p:cNvPicPr>
          <p:nvPr/>
        </p:nvPicPr>
        <p:blipFill>
          <a:blip r:embed="rId15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340604" y="3040538"/>
            <a:ext cx="265823" cy="166306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965612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B7413A3-A781-7F3B-A5BF-5A9C61BB8E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9048" y="3048001"/>
            <a:ext cx="6638882" cy="2509563"/>
          </a:xfrm>
        </p:spPr>
        <p:txBody>
          <a:bodyPr/>
          <a:lstStyle/>
          <a:p>
            <a:r>
              <a:rPr lang="en-US" dirty="0"/>
              <a:t>Industry Use Cases</a:t>
            </a:r>
          </a:p>
        </p:txBody>
      </p:sp>
    </p:spTree>
    <p:extLst>
      <p:ext uri="{BB962C8B-B14F-4D97-AF65-F5344CB8AC3E}">
        <p14:creationId xmlns:p14="http://schemas.microsoft.com/office/powerpoint/2010/main" val="1926107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D31EAE-7F7A-89CC-A19D-476C9E794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Retail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618162-923A-97AD-6D9A-1425F3FF1CBA}"/>
              </a:ext>
            </a:extLst>
          </p:cNvPr>
          <p:cNvSpPr>
            <a:spLocks noGrp="1"/>
          </p:cNvSpPr>
          <p:nvPr>
            <p:ph type="ftr" sz="quarter" idx="33"/>
          </p:nvPr>
        </p:nvSpPr>
        <p:spPr>
          <a:xfrm>
            <a:off x="9990138" y="6787120"/>
            <a:ext cx="1101724" cy="0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all" spc="12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M Sans Medium" pitchFamily="2" charset="77"/>
                <a:ea typeface="+mn-ea"/>
                <a:cs typeface="+mn-cs"/>
              </a:rPr>
              <a:t>Use cases</a:t>
            </a:r>
            <a:endParaRPr kumimoji="0" lang="en-SE" sz="1200" b="0" i="0" u="none" strike="noStrike" kern="1200" cap="all" spc="12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M Sans Medium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7519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14692511-5208-5E53-F250-FACB51EA1F0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87D4CC"/>
              </a:clrFrom>
              <a:clrTo>
                <a:srgbClr val="87D4C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34559" y="-96715"/>
            <a:ext cx="2522882" cy="1681922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8022390-E349-BD4E-DC38-E6766B5687B4}"/>
              </a:ext>
            </a:extLst>
          </p:cNvPr>
          <p:cNvSpPr>
            <a:spLocks noGrp="1"/>
          </p:cNvSpPr>
          <p:nvPr>
            <p:ph type="ftr" sz="quarter" idx="36"/>
          </p:nvPr>
        </p:nvSpPr>
        <p:spPr>
          <a:xfrm>
            <a:off x="503870" y="474517"/>
            <a:ext cx="2075428" cy="440033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all" spc="12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RETAIL use cases</a:t>
            </a:r>
            <a:endParaRPr kumimoji="0" lang="en-SE" sz="1200" b="1" i="0" u="none" strike="noStrike" kern="1200" cap="all" spc="12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BF097E9-F129-15F6-2603-51F5C974DD55}"/>
              </a:ext>
            </a:extLst>
          </p:cNvPr>
          <p:cNvSpPr/>
          <p:nvPr/>
        </p:nvSpPr>
        <p:spPr bwMode="gray">
          <a:xfrm>
            <a:off x="503870" y="1315280"/>
            <a:ext cx="3564000" cy="3097399"/>
          </a:xfrm>
          <a:prstGeom prst="rect">
            <a:avLst/>
          </a:prstGeom>
          <a:solidFill>
            <a:schemeClr val="accent4"/>
          </a:solidFill>
          <a:ln w="3175" algn="ctr">
            <a:noFill/>
            <a:miter lim="800000"/>
            <a:headEnd/>
            <a:tailEnd/>
          </a:ln>
          <a:effectLst/>
        </p:spPr>
        <p:txBody>
          <a:bodyPr lIns="89977" tIns="71981" rIns="89977" bIns="71981" rtlCol="0" anchor="t"/>
          <a:lstStyle/>
          <a:p>
            <a:pPr marL="0" marR="0" lvl="0" indent="0" algn="l" defTabSz="914126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Arial Unicode MS" pitchFamily="34" charset="-128"/>
              </a:rPr>
              <a:t>Where is my order?</a:t>
            </a:r>
            <a:b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Arial Unicode MS" pitchFamily="34" charset="-128"/>
              </a:rPr>
            </a:b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itchFamily="34" charset="-128"/>
              </a:rPr>
              <a:t>(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itchFamily="34" charset="-128"/>
                <a:cs typeface="Arial Unicode MS" pitchFamily="34" charset="-128"/>
              </a:rPr>
              <a:t>70-80% of all questions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itchFamily="34" charset="-128"/>
              </a:rPr>
              <a:t>)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D5FA1AA-0634-BE41-0266-F74CCCBF2750}"/>
              </a:ext>
            </a:extLst>
          </p:cNvPr>
          <p:cNvSpPr/>
          <p:nvPr/>
        </p:nvSpPr>
        <p:spPr bwMode="gray">
          <a:xfrm>
            <a:off x="701870" y="1866151"/>
            <a:ext cx="3168000" cy="45314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89977" tIns="71981" rIns="89977" bIns="71981" rtlCol="0" anchor="t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itchFamily="34" charset="-128"/>
                <a:cs typeface="+mn-cs"/>
              </a:rPr>
              <a:t>Inbound channels (calls, chat, email, conversational messaging)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8C9D2A1-752D-FDF2-04A3-681A9B47726E}"/>
              </a:ext>
            </a:extLst>
          </p:cNvPr>
          <p:cNvSpPr/>
          <p:nvPr/>
        </p:nvSpPr>
        <p:spPr bwMode="gray">
          <a:xfrm>
            <a:off x="8234867" y="1315280"/>
            <a:ext cx="3564000" cy="1909953"/>
          </a:xfrm>
          <a:prstGeom prst="rect">
            <a:avLst/>
          </a:prstGeom>
          <a:solidFill>
            <a:schemeClr val="accent4"/>
          </a:solidFill>
          <a:ln w="3175" algn="ctr">
            <a:noFill/>
            <a:miter lim="800000"/>
            <a:headEnd/>
            <a:tailEnd/>
          </a:ln>
          <a:effectLst/>
        </p:spPr>
        <p:txBody>
          <a:bodyPr lIns="89977" tIns="71981" rIns="89977" bIns="71981" rtlCol="0" anchor="t"/>
          <a:lstStyle/>
          <a:p>
            <a:pPr marL="0" marR="0" lvl="0" indent="0" algn="l" defTabSz="914126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Arial Unicode MS" pitchFamily="34" charset="-128"/>
                <a:cs typeface="Arial Unicode MS" pitchFamily="34" charset="-128"/>
              </a:rPr>
              <a:t>Issue with the product</a:t>
            </a:r>
            <a:b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Arial Unicode MS" pitchFamily="34" charset="-128"/>
              </a:rPr>
            </a:b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itchFamily="34" charset="-128"/>
              </a:rPr>
              <a:t>returns handling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CE8BFC8-24AD-7588-090F-ADE911CDB894}"/>
              </a:ext>
            </a:extLst>
          </p:cNvPr>
          <p:cNvSpPr/>
          <p:nvPr/>
        </p:nvSpPr>
        <p:spPr bwMode="gray">
          <a:xfrm>
            <a:off x="4368450" y="1315281"/>
            <a:ext cx="3564000" cy="1922777"/>
          </a:xfrm>
          <a:prstGeom prst="rect">
            <a:avLst/>
          </a:prstGeom>
          <a:solidFill>
            <a:schemeClr val="accent4"/>
          </a:solidFill>
          <a:ln w="3175" algn="ctr">
            <a:noFill/>
            <a:miter lim="800000"/>
            <a:headEnd/>
            <a:tailEnd/>
          </a:ln>
          <a:effectLst/>
        </p:spPr>
        <p:txBody>
          <a:bodyPr lIns="89977" tIns="71981" rIns="89977" bIns="71981" rtlCol="0" anchor="t"/>
          <a:lstStyle/>
          <a:p>
            <a:pPr marL="0" marR="0" lvl="0" indent="0" algn="l" defTabSz="914126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Arial Unicode MS" pitchFamily="34" charset="-128"/>
                <a:cs typeface="Arial Unicode MS" pitchFamily="34" charset="-128"/>
              </a:rPr>
              <a:t>Questions about a specific product </a:t>
            </a:r>
            <a:b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Arial Unicode MS" pitchFamily="34" charset="-128"/>
                <a:cs typeface="Arial Unicode MS" pitchFamily="34" charset="-128"/>
              </a:rPr>
            </a:b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itchFamily="34" charset="-128"/>
              </a:rPr>
              <a:t> - </a:t>
            </a: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itchFamily="34" charset="-128"/>
              </a:rPr>
              <a:t>Product usage or capabilities</a:t>
            </a:r>
            <a:b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itchFamily="34" charset="-128"/>
              </a:rPr>
            </a:b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itchFamily="34" charset="-128"/>
              </a:rPr>
              <a:t> - Availability in specific store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Arial Unicode MS" pitchFamily="34" charset="-128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4CECFFB-AF5C-B60C-BA48-1B3FC55970D5}"/>
              </a:ext>
            </a:extLst>
          </p:cNvPr>
          <p:cNvSpPr/>
          <p:nvPr/>
        </p:nvSpPr>
        <p:spPr bwMode="gray">
          <a:xfrm>
            <a:off x="4566450" y="2037777"/>
            <a:ext cx="3168000" cy="45314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89977" tIns="71981" rIns="89977" bIns="71981" rtlCol="0" anchor="t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itchFamily="34" charset="-128"/>
                <a:cs typeface="+mn-cs"/>
              </a:rPr>
              <a:t>Inbound channels (calls, chat, email, conversational messaging)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8724D96-6440-0BB9-C0A8-07B39E6DEB43}"/>
              </a:ext>
            </a:extLst>
          </p:cNvPr>
          <p:cNvSpPr/>
          <p:nvPr/>
        </p:nvSpPr>
        <p:spPr bwMode="gray">
          <a:xfrm>
            <a:off x="4566450" y="2570252"/>
            <a:ext cx="3168000" cy="453065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89977" tIns="71981" rIns="89977" bIns="71981" rtlCol="0" anchor="t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itchFamily="34" charset="-128"/>
                <a:cs typeface="+mn-cs"/>
              </a:rPr>
              <a:t>Conversation routing to product experts and store personnel via Contact Pro queues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563DA3D-523C-B06E-7E54-FD3772347013}"/>
              </a:ext>
            </a:extLst>
          </p:cNvPr>
          <p:cNvSpPr/>
          <p:nvPr/>
        </p:nvSpPr>
        <p:spPr bwMode="gray">
          <a:xfrm>
            <a:off x="503870" y="4572402"/>
            <a:ext cx="3564000" cy="1513726"/>
          </a:xfrm>
          <a:prstGeom prst="rect">
            <a:avLst/>
          </a:prstGeom>
          <a:solidFill>
            <a:schemeClr val="accent4"/>
          </a:solidFill>
          <a:ln w="3175" algn="ctr">
            <a:noFill/>
            <a:miter lim="800000"/>
            <a:headEnd/>
            <a:tailEnd/>
          </a:ln>
          <a:effectLst/>
        </p:spPr>
        <p:txBody>
          <a:bodyPr lIns="89977" tIns="71981" rIns="89977" bIns="71981" rtlCol="0" anchor="t"/>
          <a:lstStyle/>
          <a:p>
            <a:pPr marL="0" marR="0" lvl="0" indent="0" algn="l" defTabSz="914126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Arial Unicode MS" pitchFamily="34" charset="-128"/>
                <a:cs typeface="Arial Unicode MS" pitchFamily="34" charset="-128"/>
              </a:rPr>
              <a:t>Reaching the right contact, 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itchFamily="34" charset="-128"/>
                <a:cs typeface="Arial Unicode MS" pitchFamily="34" charset="-128"/>
              </a:rPr>
              <a:t>typically a sales person in a store, regardless of the work shift.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Arial Unicode MS" pitchFamily="34" charset="-128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6A244A5-1D4E-CDFE-BAA4-3306DBDEBC38}"/>
              </a:ext>
            </a:extLst>
          </p:cNvPr>
          <p:cNvSpPr/>
          <p:nvPr/>
        </p:nvSpPr>
        <p:spPr bwMode="gray">
          <a:xfrm>
            <a:off x="701870" y="5105585"/>
            <a:ext cx="3168000" cy="837865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89977" tIns="71981" rIns="89977" bIns="71981" rtlCol="0" anchor="t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itchFamily="34" charset="-128"/>
                <a:cs typeface="+mn-cs"/>
              </a:rPr>
              <a:t>Contact Pro directory having the resources as “queues”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itchFamily="34" charset="-128"/>
                <a:cs typeface="+mn-cs"/>
              </a:rPr>
              <a:t>Using external agent functionality to connect the call to mobile phones of person(s) on duty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4BA7A4F2-935E-41E3-A97E-A14918DD95A3}"/>
              </a:ext>
            </a:extLst>
          </p:cNvPr>
          <p:cNvSpPr/>
          <p:nvPr/>
        </p:nvSpPr>
        <p:spPr bwMode="gray">
          <a:xfrm>
            <a:off x="8234867" y="3379611"/>
            <a:ext cx="3564000" cy="1922777"/>
          </a:xfrm>
          <a:prstGeom prst="rect">
            <a:avLst/>
          </a:prstGeom>
          <a:solidFill>
            <a:schemeClr val="accent4"/>
          </a:solidFill>
          <a:ln w="3175" algn="ctr">
            <a:noFill/>
            <a:miter lim="800000"/>
            <a:headEnd/>
            <a:tailEnd/>
          </a:ln>
          <a:effectLst/>
        </p:spPr>
        <p:txBody>
          <a:bodyPr lIns="89977" tIns="71981" rIns="89977" bIns="71981" rtlCol="0" anchor="t"/>
          <a:lstStyle/>
          <a:p>
            <a:pPr marL="0" marR="0" lvl="0" indent="0" algn="l" defTabSz="914126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Arial Unicode MS" pitchFamily="34" charset="-128"/>
                <a:cs typeface="Arial Unicode MS" pitchFamily="34" charset="-128"/>
              </a:rPr>
              <a:t>Proactive notifications,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itchFamily="34" charset="-128"/>
              </a:rPr>
              <a:t> 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itchFamily="34" charset="-128"/>
                <a:cs typeface="Arial Unicode MS" pitchFamily="34" charset="-128"/>
              </a:rPr>
              <a:t>for product availability, special promotions, store events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Arial Unicode MS" pitchFamily="34" charset="-128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A8ED399F-4D58-5263-4EE4-4B3943115A99}"/>
              </a:ext>
            </a:extLst>
          </p:cNvPr>
          <p:cNvSpPr/>
          <p:nvPr/>
        </p:nvSpPr>
        <p:spPr bwMode="gray">
          <a:xfrm>
            <a:off x="8432867" y="4388372"/>
            <a:ext cx="3168000" cy="299256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89977" tIns="71981" rIns="89977" bIns="71981" rtlCol="0" anchor="t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itchFamily="34" charset="-128"/>
                <a:cs typeface="Arial Unicode MS" pitchFamily="34" charset="-128"/>
              </a:rPr>
              <a:t>Notifications with outbound IVR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1869E788-20CE-F225-BEBC-AD3DD653065D}"/>
              </a:ext>
            </a:extLst>
          </p:cNvPr>
          <p:cNvSpPr/>
          <p:nvPr/>
        </p:nvSpPr>
        <p:spPr bwMode="gray">
          <a:xfrm>
            <a:off x="8432867" y="3861856"/>
            <a:ext cx="3168000" cy="45314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89977" tIns="71981" rIns="89977" bIns="71981" rtlCol="0" anchor="t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itchFamily="34" charset="-128"/>
                <a:cs typeface="+mn-cs"/>
              </a:rPr>
              <a:t>Notifications with SMS and WhatsApp. Possibility to continue 2-way dialog with store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950C9398-AA0F-03BB-DDAA-A1DA8BD06E65}"/>
              </a:ext>
            </a:extLst>
          </p:cNvPr>
          <p:cNvSpPr/>
          <p:nvPr/>
        </p:nvSpPr>
        <p:spPr bwMode="gray">
          <a:xfrm>
            <a:off x="8432867" y="1866151"/>
            <a:ext cx="3168000" cy="45314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89977" tIns="71981" rIns="89977" bIns="71981" rtlCol="0" anchor="t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itchFamily="34" charset="-128"/>
                <a:cs typeface="+mn-cs"/>
              </a:rPr>
              <a:t>Inbound channels (calls, chat, email, conversational messaging)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210CBF90-8372-4DBF-2B8E-395086813738}"/>
              </a:ext>
            </a:extLst>
          </p:cNvPr>
          <p:cNvSpPr/>
          <p:nvPr/>
        </p:nvSpPr>
        <p:spPr bwMode="gray">
          <a:xfrm>
            <a:off x="8432867" y="2381878"/>
            <a:ext cx="3168000" cy="299217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89977" tIns="71981" rIns="89977" bIns="71981" rtlCol="0" anchor="t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itchFamily="34" charset="-128"/>
                <a:cs typeface="Arial Unicode MS" pitchFamily="34" charset="-128"/>
              </a:rPr>
              <a:t>Customer identification based on customer’s data.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706ED7C-7B3E-22C8-0CBB-F0228C18394A}"/>
              </a:ext>
            </a:extLst>
          </p:cNvPr>
          <p:cNvSpPr/>
          <p:nvPr/>
        </p:nvSpPr>
        <p:spPr bwMode="gray">
          <a:xfrm>
            <a:off x="701870" y="2387369"/>
            <a:ext cx="3168000" cy="837865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89977" tIns="71981" rIns="89977" bIns="71981" rtlCol="0" anchor="t">
            <a:spAutoFit/>
          </a:bodyPr>
          <a:lstStyle/>
          <a:p>
            <a:pPr marL="0" marR="0" lvl="0" indent="0" algn="l" defTabSz="914126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itchFamily="34" charset="-128"/>
              </a:rPr>
              <a:t>Integration with various CRMs</a:t>
            </a:r>
          </a:p>
          <a:p>
            <a:pPr marL="0" marR="0" lvl="0" indent="0" algn="l" defTabSz="914126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itchFamily="34" charset="-128"/>
                <a:cs typeface="Arial Unicode MS" pitchFamily="34" charset="-128"/>
              </a:rPr>
              <a:t>Customer identification based on customer’s data. </a:t>
            </a:r>
            <a:b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itchFamily="34" charset="-128"/>
                <a:cs typeface="Arial Unicode MS" pitchFamily="34" charset="-128"/>
              </a:rPr>
            </a:b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itchFamily="34" charset="-128"/>
                <a:cs typeface="Arial Unicode MS" pitchFamily="34" charset="-128"/>
              </a:rPr>
              <a:t>(interfaces enabling integration, even with multiple different information systems)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39ADF77-28BC-9C78-6869-110DCA74295A}"/>
              </a:ext>
            </a:extLst>
          </p:cNvPr>
          <p:cNvSpPr/>
          <p:nvPr/>
        </p:nvSpPr>
        <p:spPr bwMode="gray">
          <a:xfrm>
            <a:off x="701870" y="3293308"/>
            <a:ext cx="3168000" cy="607033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89977" tIns="71981" rIns="89977" bIns="71981" rtlCol="0" anchor="t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itchFamily="34" charset="-128"/>
                <a:cs typeface="Arial Unicode MS" pitchFamily="34" charset="-128"/>
              </a:rPr>
              <a:t>Chatbot automating the standard inquiries. Possibility for continuing the dialog with customer service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A329668-D623-DBE0-D9FA-676A7524FB7D}"/>
              </a:ext>
            </a:extLst>
          </p:cNvPr>
          <p:cNvSpPr/>
          <p:nvPr/>
        </p:nvSpPr>
        <p:spPr bwMode="gray">
          <a:xfrm>
            <a:off x="701870" y="3953760"/>
            <a:ext cx="3168000" cy="299256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89977" tIns="71981" rIns="89977" bIns="71981" rtlCol="0" anchor="t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itchFamily="34" charset="-128"/>
                <a:cs typeface="+mn-cs"/>
              </a:rPr>
              <a:t>Recurring order status notifications with SMS.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3DE7016-C59A-5BE2-A5F6-525B052221E1}"/>
              </a:ext>
            </a:extLst>
          </p:cNvPr>
          <p:cNvSpPr/>
          <p:nvPr/>
        </p:nvSpPr>
        <p:spPr bwMode="gray">
          <a:xfrm>
            <a:off x="4368450" y="3379611"/>
            <a:ext cx="3564000" cy="1922777"/>
          </a:xfrm>
          <a:prstGeom prst="rect">
            <a:avLst/>
          </a:prstGeom>
          <a:solidFill>
            <a:schemeClr val="accent4"/>
          </a:solidFill>
          <a:ln w="3175" algn="ctr">
            <a:noFill/>
            <a:miter lim="800000"/>
            <a:headEnd/>
            <a:tailEnd/>
          </a:ln>
          <a:effectLst/>
        </p:spPr>
        <p:txBody>
          <a:bodyPr lIns="89977" tIns="71981" rIns="89977" bIns="71981" rtlCol="0" anchor="t"/>
          <a:lstStyle/>
          <a:p>
            <a:pPr marL="0" marR="0" lvl="0" indent="0" algn="l" defTabSz="914126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Arial Unicode MS" pitchFamily="34" charset="-128"/>
                <a:cs typeface="Arial Unicode MS" pitchFamily="34" charset="-128"/>
              </a:rPr>
              <a:t>Projects, 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itchFamily="34" charset="-128"/>
                <a:cs typeface="Arial Unicode MS" pitchFamily="34" charset="-128"/>
              </a:rPr>
              <a:t>such as kitchen appliances, house 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itchFamily="34" charset="-128"/>
              </a:rPr>
              <a:t>renovation, weddings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E9E179D-E639-30DD-EF6C-B339F4661C6B}"/>
              </a:ext>
            </a:extLst>
          </p:cNvPr>
          <p:cNvSpPr/>
          <p:nvPr/>
        </p:nvSpPr>
        <p:spPr bwMode="gray">
          <a:xfrm>
            <a:off x="4566450" y="3900341"/>
            <a:ext cx="3168000" cy="299256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89977" tIns="71981" rIns="89977" bIns="71981" rtlCol="0" anchor="t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itchFamily="34" charset="-128"/>
                <a:cs typeface="Arial Unicode MS" pitchFamily="34" charset="-128"/>
              </a:rPr>
              <a:t>Customer identification based on customer’s data. 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F93A1376-26CC-E6FF-1450-0744D843168D}"/>
              </a:ext>
            </a:extLst>
          </p:cNvPr>
          <p:cNvSpPr/>
          <p:nvPr/>
        </p:nvSpPr>
        <p:spPr bwMode="gray">
          <a:xfrm>
            <a:off x="4566450" y="4275768"/>
            <a:ext cx="3168000" cy="453065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89977" tIns="71981" rIns="89977" bIns="71981" rtlCol="0" anchor="t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itchFamily="34" charset="-128"/>
                <a:cs typeface="+mn-cs"/>
              </a:rPr>
              <a:t>Conversation routing to project team(s) via Contact Pro queues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AD0EB58-F6D4-BCD0-74FB-6BBB892AA42A}"/>
              </a:ext>
            </a:extLst>
          </p:cNvPr>
          <p:cNvSpPr/>
          <p:nvPr/>
        </p:nvSpPr>
        <p:spPr bwMode="gray">
          <a:xfrm>
            <a:off x="4566450" y="4801637"/>
            <a:ext cx="3168000" cy="299256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89977" tIns="71981" rIns="89977" bIns="71981" rtlCol="0" anchor="t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itchFamily="34" charset="-128"/>
                <a:cs typeface="Arial Unicode MS" pitchFamily="34" charset="-128"/>
              </a:rPr>
              <a:t>Documents and pictures sharing via channels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CFCDC8A-7FB6-8859-5B7F-83BE5E2C048D}"/>
              </a:ext>
            </a:extLst>
          </p:cNvPr>
          <p:cNvSpPr/>
          <p:nvPr/>
        </p:nvSpPr>
        <p:spPr bwMode="gray">
          <a:xfrm>
            <a:off x="8432867" y="2744143"/>
            <a:ext cx="3168000" cy="299217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89977" tIns="71981" rIns="89977" bIns="71981" rtlCol="0" anchor="t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itchFamily="34" charset="-128"/>
                <a:cs typeface="Arial Unicode MS" pitchFamily="34" charset="-128"/>
              </a:rPr>
              <a:t>Ticketing / warranty / case follow-up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3415CFD9-B572-F52E-DD5B-09B16AE95157}"/>
              </a:ext>
            </a:extLst>
          </p:cNvPr>
          <p:cNvSpPr/>
          <p:nvPr/>
        </p:nvSpPr>
        <p:spPr bwMode="gray">
          <a:xfrm>
            <a:off x="8432867" y="4757186"/>
            <a:ext cx="3168000" cy="2988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89977" tIns="71981" rIns="89977" bIns="71981" rtlCol="0" anchor="t">
            <a:spAutoFit/>
          </a:bodyPr>
          <a:lstStyle/>
          <a:p>
            <a:pPr marL="0" marR="0" lvl="0" indent="0" algn="l" defTabSz="914126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itchFamily="34" charset="-128"/>
                <a:cs typeface="Arial Unicode MS" pitchFamily="34" charset="-128"/>
              </a:rPr>
              <a:t>Mobile marketing campaigns (Sinch for Marketing)</a:t>
            </a:r>
          </a:p>
        </p:txBody>
      </p:sp>
      <p:pic>
        <p:nvPicPr>
          <p:cNvPr id="61" name="Picture 60">
            <a:extLst>
              <a:ext uri="{FF2B5EF4-FFF2-40B4-BE49-F238E27FC236}">
                <a16:creationId xmlns:a16="http://schemas.microsoft.com/office/drawing/2014/main" id="{8471EB95-8BF2-1BA9-98DB-FFB7AA2178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53060" y="5961725"/>
            <a:ext cx="721508" cy="253244"/>
          </a:xfrm>
          <a:prstGeom prst="rect">
            <a:avLst/>
          </a:prstGeom>
        </p:spPr>
      </p:pic>
      <p:pic>
        <p:nvPicPr>
          <p:cNvPr id="2050" name="Picture 2" descr="logo">
            <a:extLst>
              <a:ext uri="{FF2B5EF4-FFF2-40B4-BE49-F238E27FC236}">
                <a16:creationId xmlns:a16="http://schemas.microsoft.com/office/drawing/2014/main" id="{AE5747DF-E762-8C62-676A-579E5A303F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8856430" y="5602736"/>
            <a:ext cx="1048315" cy="1048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CEC1C9E5-D289-B5A9-5946-A98403A9B2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9418" y="5796823"/>
            <a:ext cx="1282860" cy="573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F069E95D-2B3E-6AA2-C07C-2338821845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9772" y="5950865"/>
            <a:ext cx="1084540" cy="330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802F4DF-AFAB-8473-12A4-DB216F0B0DC6}"/>
              </a:ext>
            </a:extLst>
          </p:cNvPr>
          <p:cNvSpPr txBox="1"/>
          <p:nvPr/>
        </p:nvSpPr>
        <p:spPr>
          <a:xfrm>
            <a:off x="9679772" y="5428713"/>
            <a:ext cx="1872572" cy="241784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pPr algn="l">
              <a:lnSpc>
                <a:spcPct val="90000"/>
              </a:lnSpc>
              <a:spcAft>
                <a:spcPts val="600"/>
              </a:spcAft>
            </a:pPr>
            <a:r>
              <a:rPr lang="en-US" sz="1100" i="1" dirty="0">
                <a:solidFill>
                  <a:schemeClr val="tx2"/>
                </a:solidFill>
              </a:rPr>
              <a:t>Logos cannot be shared externally</a:t>
            </a:r>
          </a:p>
          <a:p>
            <a:pPr algn="l">
              <a:lnSpc>
                <a:spcPct val="90000"/>
              </a:lnSpc>
              <a:spcAft>
                <a:spcPts val="600"/>
              </a:spcAft>
            </a:pPr>
            <a:endParaRPr lang="en-US" sz="1400" dirty="0" err="1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0617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D31EAE-7F7A-89CC-A19D-476C9E794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Utilities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618162-923A-97AD-6D9A-1425F3FF1CBA}"/>
              </a:ext>
            </a:extLst>
          </p:cNvPr>
          <p:cNvSpPr>
            <a:spLocks noGrp="1"/>
          </p:cNvSpPr>
          <p:nvPr>
            <p:ph type="ftr" sz="quarter" idx="33"/>
          </p:nvPr>
        </p:nvSpPr>
        <p:spPr>
          <a:xfrm>
            <a:off x="9990138" y="6787120"/>
            <a:ext cx="1101724" cy="0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all" spc="12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M Sans Medium" pitchFamily="2" charset="77"/>
                <a:ea typeface="+mn-ea"/>
                <a:cs typeface="+mn-cs"/>
              </a:rPr>
              <a:t>Use cases</a:t>
            </a:r>
            <a:endParaRPr kumimoji="0" lang="en-SE" sz="1200" b="0" i="0" u="none" strike="noStrike" kern="1200" cap="all" spc="12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M Sans Medium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49788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BF097E9-F129-15F6-2603-51F5C974DD55}"/>
              </a:ext>
            </a:extLst>
          </p:cNvPr>
          <p:cNvSpPr/>
          <p:nvPr/>
        </p:nvSpPr>
        <p:spPr bwMode="gray">
          <a:xfrm>
            <a:off x="503870" y="1315281"/>
            <a:ext cx="3564000" cy="2817962"/>
          </a:xfrm>
          <a:prstGeom prst="rect">
            <a:avLst/>
          </a:prstGeom>
          <a:solidFill>
            <a:schemeClr val="accent1"/>
          </a:solidFill>
          <a:ln w="3175" algn="ctr">
            <a:noFill/>
            <a:miter lim="800000"/>
            <a:headEnd/>
            <a:tailEnd/>
          </a:ln>
          <a:effectLst/>
        </p:spPr>
        <p:txBody>
          <a:bodyPr lIns="89977" tIns="71981" rIns="89977" bIns="71981" rtlCol="0" anchor="t"/>
          <a:lstStyle/>
          <a:p>
            <a:pPr marL="0" marR="0" lvl="0" indent="0" algn="l" defTabSz="914126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Arial Unicode MS" pitchFamily="34" charset="-128"/>
                <a:cs typeface="+mn-cs"/>
              </a:rPr>
              <a:t>Handling service interrupts / disruptions </a:t>
            </a:r>
            <a:b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Arial Unicode MS" pitchFamily="34" charset="-128"/>
                <a:cs typeface="+mn-cs"/>
              </a:rPr>
            </a:b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itchFamily="34" charset="-128"/>
                <a:cs typeface="+mn-cs"/>
              </a:rPr>
              <a:t>(planned &amp; unplanned)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D5FA1AA-0634-BE41-0266-F74CCCBF2750}"/>
              </a:ext>
            </a:extLst>
          </p:cNvPr>
          <p:cNvSpPr/>
          <p:nvPr/>
        </p:nvSpPr>
        <p:spPr bwMode="gray">
          <a:xfrm>
            <a:off x="701870" y="1908921"/>
            <a:ext cx="3168000" cy="299256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89977" tIns="71981" rIns="89977" bIns="71981" rtlCol="0" anchor="t">
            <a:spAutoFit/>
          </a:bodyPr>
          <a:lstStyle/>
          <a:p>
            <a:pPr marL="0" marR="0" lvl="0" indent="0" algn="l" defTabSz="914126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itchFamily="34" charset="-128"/>
                <a:cs typeface="+mn-cs"/>
              </a:rPr>
              <a:t>Notifications with SMS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6C9356B-00BC-34D5-386C-B3C2351A6A15}"/>
              </a:ext>
            </a:extLst>
          </p:cNvPr>
          <p:cNvSpPr/>
          <p:nvPr/>
        </p:nvSpPr>
        <p:spPr bwMode="gray">
          <a:xfrm>
            <a:off x="701870" y="3343704"/>
            <a:ext cx="3168000" cy="606913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89977" tIns="71981" rIns="89977" bIns="71981" rtlCol="0" anchor="t">
            <a:spAutoFit/>
          </a:bodyPr>
          <a:lstStyle/>
          <a:p>
            <a:pPr marL="0" marR="0" lvl="0" indent="0" algn="l" defTabSz="914126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itchFamily="34" charset="-128"/>
                <a:cs typeface="Arial Unicode MS" pitchFamily="34" charset="-128"/>
              </a:rPr>
              <a:t>Disruption IVR providing dynamic announcements to inbound calls, preventing customer service to get overloaded.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28470C9-D0E2-BF83-E72E-87D06FA0FEAB}"/>
              </a:ext>
            </a:extLst>
          </p:cNvPr>
          <p:cNvSpPr/>
          <p:nvPr/>
        </p:nvSpPr>
        <p:spPr bwMode="gray">
          <a:xfrm>
            <a:off x="701870" y="2263576"/>
            <a:ext cx="3168000" cy="299217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89977" tIns="71981" rIns="89977" bIns="71981" rtlCol="0" anchor="t">
            <a:spAutoFit/>
          </a:bodyPr>
          <a:lstStyle/>
          <a:p>
            <a:pPr marL="0" marR="0" lvl="0" indent="0" algn="l" defTabSz="914126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itchFamily="34" charset="-128"/>
                <a:cs typeface="Arial Unicode MS" pitchFamily="34" charset="-128"/>
              </a:rPr>
              <a:t>Notifications with Outbound IVR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8C9D2A1-752D-FDF2-04A3-681A9B47726E}"/>
              </a:ext>
            </a:extLst>
          </p:cNvPr>
          <p:cNvSpPr/>
          <p:nvPr/>
        </p:nvSpPr>
        <p:spPr bwMode="gray">
          <a:xfrm>
            <a:off x="8234867" y="1315281"/>
            <a:ext cx="3564000" cy="1734888"/>
          </a:xfrm>
          <a:prstGeom prst="rect">
            <a:avLst/>
          </a:prstGeom>
          <a:solidFill>
            <a:schemeClr val="accent1"/>
          </a:solidFill>
          <a:ln w="3175" algn="ctr">
            <a:noFill/>
            <a:miter lim="800000"/>
            <a:headEnd/>
            <a:tailEnd/>
          </a:ln>
          <a:effectLst/>
        </p:spPr>
        <p:txBody>
          <a:bodyPr lIns="89977" tIns="71981" rIns="89977" bIns="71981" rtlCol="0" anchor="t"/>
          <a:lstStyle/>
          <a:p>
            <a:pPr marL="0" marR="0" lvl="0" indent="0" algn="l" defTabSz="914126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Arial Unicode MS" pitchFamily="34" charset="-128"/>
                <a:cs typeface="+mn-cs"/>
              </a:rPr>
              <a:t>Automation </a:t>
            </a:r>
            <a:b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Arial Unicode MS" pitchFamily="34" charset="-128"/>
                <a:cs typeface="+mn-cs"/>
              </a:rPr>
            </a:b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itchFamily="34" charset="-128"/>
                <a:cs typeface="+mn-cs"/>
              </a:rPr>
              <a:t>of routines, for example, Meter reading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BB19F1E-CDCC-042A-02B1-E57C71BB29AD}"/>
              </a:ext>
            </a:extLst>
          </p:cNvPr>
          <p:cNvSpPr/>
          <p:nvPr/>
        </p:nvSpPr>
        <p:spPr bwMode="gray">
          <a:xfrm>
            <a:off x="701870" y="2976830"/>
            <a:ext cx="3168000" cy="2988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89977" tIns="71981" rIns="89977" bIns="71981" rtlCol="0" anchor="t">
            <a:spAutoFit/>
          </a:bodyPr>
          <a:lstStyle/>
          <a:p>
            <a:pPr marL="0" marR="0" lvl="0" indent="0" algn="l" defTabSz="914126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itchFamily="34" charset="-128"/>
                <a:cs typeface="Arial Unicode MS" pitchFamily="34" charset="-128"/>
              </a:rPr>
              <a:t>Integration with DMS (Distribution </a:t>
            </a:r>
            <a:r>
              <a:rPr kumimoji="0" lang="en-US" sz="1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itchFamily="34" charset="-128"/>
                <a:cs typeface="Arial Unicode MS" pitchFamily="34" charset="-128"/>
              </a:rPr>
              <a:t>Mgmt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itchFamily="34" charset="-128"/>
                <a:cs typeface="Arial Unicode MS" pitchFamily="34" charset="-128"/>
              </a:rPr>
              <a:t> System)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CD3B13BE-720C-BB8B-C121-9D4FD892B9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0502" y="5332882"/>
            <a:ext cx="596432" cy="335493"/>
          </a:xfrm>
          <a:prstGeom prst="rect">
            <a:avLst/>
          </a:prstGeom>
          <a:effectLst/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992EF7B5-21B2-0E87-F72E-98BAE2C17CBF}"/>
              </a:ext>
            </a:extLst>
          </p:cNvPr>
          <p:cNvSpPr/>
          <p:nvPr/>
        </p:nvSpPr>
        <p:spPr bwMode="gray">
          <a:xfrm>
            <a:off x="701870" y="2618231"/>
            <a:ext cx="3168000" cy="299217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89977" tIns="71981" rIns="89977" bIns="71981" rtlCol="0" anchor="t">
            <a:spAutoFit/>
          </a:bodyPr>
          <a:lstStyle/>
          <a:p>
            <a:pPr marL="0" marR="0" lvl="0" indent="0" algn="l" defTabSz="914126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itchFamily="34" charset="-128"/>
                <a:cs typeface="Arial Unicode MS" pitchFamily="34" charset="-128"/>
              </a:rPr>
              <a:t>Contact Pro enabling two-way SMS dialog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CE8BFC8-24AD-7588-090F-ADE911CDB894}"/>
              </a:ext>
            </a:extLst>
          </p:cNvPr>
          <p:cNvSpPr/>
          <p:nvPr/>
        </p:nvSpPr>
        <p:spPr bwMode="gray">
          <a:xfrm>
            <a:off x="4368450" y="1315281"/>
            <a:ext cx="3564000" cy="3790304"/>
          </a:xfrm>
          <a:prstGeom prst="rect">
            <a:avLst/>
          </a:prstGeom>
          <a:solidFill>
            <a:schemeClr val="accent1"/>
          </a:solidFill>
          <a:ln w="3175" algn="ctr">
            <a:noFill/>
            <a:miter lim="800000"/>
            <a:headEnd/>
            <a:tailEnd/>
          </a:ln>
          <a:effectLst/>
        </p:spPr>
        <p:txBody>
          <a:bodyPr lIns="89977" tIns="71981" rIns="89977" bIns="71981" rtlCol="0" anchor="t"/>
          <a:lstStyle/>
          <a:p>
            <a:pPr marL="0" marR="0" lvl="0" indent="0" algn="l" defTabSz="914126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Arial Unicode MS" pitchFamily="34" charset="-128"/>
                <a:cs typeface="+mn-cs"/>
              </a:rPr>
              <a:t>Customers requiring changes 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itchFamily="34" charset="-128"/>
                <a:cs typeface="+mn-cs"/>
              </a:rPr>
              <a:t>in contracts, for example, when moving</a:t>
            </a:r>
          </a:p>
          <a:p>
            <a:pPr marL="0" marR="0" lvl="0" indent="0" algn="l" defTabSz="914126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Arial Unicode MS" pitchFamily="34" charset="-128"/>
                <a:cs typeface="+mn-cs"/>
              </a:rPr>
              <a:t>Resolving issues</a:t>
            </a: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itchFamily="34" charset="-128"/>
                <a:cs typeface="+mn-cs"/>
              </a:rPr>
              <a:t> </a:t>
            </a:r>
            <a:b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itchFamily="34" charset="-128"/>
                <a:cs typeface="+mn-cs"/>
              </a:rPr>
            </a:b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itchFamily="34" charset="-128"/>
                <a:cs typeface="+mn-cs"/>
              </a:rPr>
              <a:t>with invoices and contracts</a:t>
            </a:r>
          </a:p>
          <a:p>
            <a:pPr marL="0" marR="0" lvl="0" indent="0" algn="l" defTabSz="914126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Arial Unicode MS" pitchFamily="34" charset="-128"/>
                <a:cs typeface="+mn-cs"/>
              </a:rPr>
              <a:t>Inbound sales 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itchFamily="34" charset="-128"/>
                <a:cs typeface="+mn-cs"/>
              </a:rPr>
              <a:t>of net new contracts and extensions to existing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4CECFFB-AF5C-B60C-BA48-1B3FC55970D5}"/>
              </a:ext>
            </a:extLst>
          </p:cNvPr>
          <p:cNvSpPr/>
          <p:nvPr/>
        </p:nvSpPr>
        <p:spPr bwMode="gray">
          <a:xfrm>
            <a:off x="4566450" y="2799584"/>
            <a:ext cx="3168000" cy="299217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89977" tIns="71981" rIns="89977" bIns="71981" rtlCol="0" anchor="t">
            <a:spAutoFit/>
          </a:bodyPr>
          <a:lstStyle/>
          <a:p>
            <a:pPr marL="0" marR="0" lvl="0" indent="0" algn="l" defTabSz="914126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itchFamily="34" charset="-128"/>
                <a:cs typeface="+mn-cs"/>
              </a:rPr>
              <a:t>Inbound channels (calls, chat, email)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8724D96-6440-0BB9-C0A8-07B39E6DEB43}"/>
              </a:ext>
            </a:extLst>
          </p:cNvPr>
          <p:cNvSpPr/>
          <p:nvPr/>
        </p:nvSpPr>
        <p:spPr bwMode="gray">
          <a:xfrm>
            <a:off x="4566450" y="3154239"/>
            <a:ext cx="3168000" cy="453065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89977" tIns="71981" rIns="89977" bIns="71981" rtlCol="0" anchor="t">
            <a:spAutoFit/>
          </a:bodyPr>
          <a:lstStyle/>
          <a:p>
            <a:pPr marL="0" marR="0" lvl="0" indent="0" algn="l" defTabSz="914126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itchFamily="34" charset="-128"/>
                <a:cs typeface="Arial Unicode MS" pitchFamily="34" charset="-128"/>
              </a:rPr>
              <a:t>Using Contact Pro queues for tasks and workflow allocation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CF51AFB-0103-8427-534C-2C8DDB528D77}"/>
              </a:ext>
            </a:extLst>
          </p:cNvPr>
          <p:cNvSpPr/>
          <p:nvPr/>
        </p:nvSpPr>
        <p:spPr bwMode="gray">
          <a:xfrm>
            <a:off x="4566450" y="3658502"/>
            <a:ext cx="3168000" cy="837865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89977" tIns="71981" rIns="89977" bIns="71981" rtlCol="0" anchor="t">
            <a:spAutoFit/>
          </a:bodyPr>
          <a:lstStyle/>
          <a:p>
            <a:pPr marL="0" marR="0" lvl="0" indent="0" algn="l" defTabSz="914126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itchFamily="34" charset="-128"/>
              </a:rPr>
              <a:t>Integrations with SAP IS-U and various CRMs</a:t>
            </a:r>
          </a:p>
          <a:p>
            <a:pPr marL="0" marR="0" lvl="0" indent="0" algn="l" defTabSz="914126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itchFamily="34" charset="-128"/>
                <a:cs typeface="Arial Unicode MS" pitchFamily="34" charset="-128"/>
              </a:rPr>
              <a:t>Customer identification based on customer’s data. </a:t>
            </a:r>
            <a:b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itchFamily="34" charset="-128"/>
                <a:cs typeface="Arial Unicode MS" pitchFamily="34" charset="-128"/>
              </a:rPr>
            </a:b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itchFamily="34" charset="-128"/>
                <a:cs typeface="Arial Unicode MS" pitchFamily="34" charset="-128"/>
              </a:rPr>
              <a:t>(interfaces enabling integration, even with multiple different information systems)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DA4D46E-C850-7E90-BB99-EE8BF8C14B26}"/>
              </a:ext>
            </a:extLst>
          </p:cNvPr>
          <p:cNvSpPr/>
          <p:nvPr/>
        </p:nvSpPr>
        <p:spPr bwMode="gray">
          <a:xfrm>
            <a:off x="4566450" y="4553754"/>
            <a:ext cx="3168000" cy="299217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89977" tIns="71981" rIns="89977" bIns="71981" rtlCol="0" anchor="t">
            <a:spAutoFit/>
          </a:bodyPr>
          <a:lstStyle/>
          <a:p>
            <a:pPr marL="0" marR="0" lvl="0" indent="0" algn="l" defTabSz="914126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itchFamily="34" charset="-128"/>
                <a:cs typeface="Arial Unicode MS" pitchFamily="34" charset="-128"/>
              </a:rPr>
              <a:t>2FA for self service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563DA3D-523C-B06E-7E54-FD3772347013}"/>
              </a:ext>
            </a:extLst>
          </p:cNvPr>
          <p:cNvSpPr/>
          <p:nvPr/>
        </p:nvSpPr>
        <p:spPr bwMode="gray">
          <a:xfrm>
            <a:off x="503870" y="4572402"/>
            <a:ext cx="3564000" cy="1751070"/>
          </a:xfrm>
          <a:prstGeom prst="rect">
            <a:avLst/>
          </a:prstGeom>
          <a:solidFill>
            <a:schemeClr val="accent1"/>
          </a:solidFill>
          <a:ln w="3175" algn="ctr">
            <a:noFill/>
            <a:miter lim="800000"/>
            <a:headEnd/>
            <a:tailEnd/>
          </a:ln>
          <a:effectLst/>
        </p:spPr>
        <p:txBody>
          <a:bodyPr lIns="89977" tIns="71981" rIns="89977" bIns="71981" rtlCol="0" anchor="t"/>
          <a:lstStyle/>
          <a:p>
            <a:pPr marL="0" marR="0" lvl="0" indent="0" algn="l" defTabSz="914126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Arial Unicode MS" pitchFamily="34" charset="-128"/>
                <a:cs typeface="+mn-cs"/>
              </a:rPr>
              <a:t>Outbound sales </a:t>
            </a:r>
            <a:b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itchFamily="34" charset="-128"/>
                <a:cs typeface="+mn-cs"/>
              </a:rPr>
            </a:b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itchFamily="34" charset="-128"/>
                <a:cs typeface="+mn-cs"/>
              </a:rPr>
              <a:t>of energy contracts and renewals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6A244A5-1D4E-CDFE-BAA4-3306DBDEBC38}"/>
              </a:ext>
            </a:extLst>
          </p:cNvPr>
          <p:cNvSpPr/>
          <p:nvPr/>
        </p:nvSpPr>
        <p:spPr bwMode="gray">
          <a:xfrm>
            <a:off x="701870" y="5105585"/>
            <a:ext cx="3168000" cy="299256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89977" tIns="71981" rIns="89977" bIns="71981" rtlCol="0" anchor="t">
            <a:spAutoFit/>
          </a:bodyPr>
          <a:lstStyle/>
          <a:p>
            <a:pPr marL="0" marR="0" lvl="0" indent="0" algn="l" defTabSz="914126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itchFamily="34" charset="-128"/>
                <a:cs typeface="+mn-cs"/>
              </a:rPr>
              <a:t>Telemarketing (dialer driven) campaigns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940ADBC-7122-6F8C-95B9-4711511ABD57}"/>
              </a:ext>
            </a:extLst>
          </p:cNvPr>
          <p:cNvSpPr/>
          <p:nvPr/>
        </p:nvSpPr>
        <p:spPr bwMode="gray">
          <a:xfrm>
            <a:off x="701870" y="5497659"/>
            <a:ext cx="3168000" cy="2988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89977" tIns="71981" rIns="89977" bIns="71981" rtlCol="0" anchor="t">
            <a:spAutoFit/>
          </a:bodyPr>
          <a:lstStyle/>
          <a:p>
            <a:pPr marL="0" marR="0" lvl="0" indent="0" algn="l" defTabSz="914126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itchFamily="34" charset="-128"/>
                <a:cs typeface="Arial Unicode MS" pitchFamily="34" charset="-128"/>
              </a:rPr>
              <a:t>Mobile marketing campaigns (Sinch for Marketing)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4BA7A4F2-935E-41E3-A97E-A14918DD95A3}"/>
              </a:ext>
            </a:extLst>
          </p:cNvPr>
          <p:cNvSpPr/>
          <p:nvPr/>
        </p:nvSpPr>
        <p:spPr bwMode="gray">
          <a:xfrm>
            <a:off x="8234867" y="3466961"/>
            <a:ext cx="3564000" cy="1642753"/>
          </a:xfrm>
          <a:prstGeom prst="rect">
            <a:avLst/>
          </a:prstGeom>
          <a:solidFill>
            <a:schemeClr val="accent1"/>
          </a:solidFill>
          <a:ln w="3175" algn="ctr">
            <a:noFill/>
            <a:miter lim="800000"/>
            <a:headEnd/>
            <a:tailEnd/>
          </a:ln>
          <a:effectLst/>
        </p:spPr>
        <p:txBody>
          <a:bodyPr lIns="89977" tIns="71981" rIns="89977" bIns="71981" rtlCol="0" anchor="t"/>
          <a:lstStyle/>
          <a:p>
            <a:pPr marL="0" marR="0" lvl="0" indent="0" algn="l" defTabSz="914126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Arial Unicode MS" pitchFamily="34" charset="-128"/>
                <a:cs typeface="+mn-cs"/>
              </a:rPr>
              <a:t>Collections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itchFamily="34" charset="-128"/>
                <a:cs typeface="+mn-cs"/>
              </a:rPr>
              <a:t> of unpaid invoices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A8ED399F-4D58-5263-4EE4-4B3943115A99}"/>
              </a:ext>
            </a:extLst>
          </p:cNvPr>
          <p:cNvSpPr/>
          <p:nvPr/>
        </p:nvSpPr>
        <p:spPr bwMode="gray">
          <a:xfrm>
            <a:off x="8432867" y="4475722"/>
            <a:ext cx="3168000" cy="453065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89977" tIns="71981" rIns="89977" bIns="71981" rtlCol="0" anchor="t">
            <a:spAutoFit/>
          </a:bodyPr>
          <a:lstStyle/>
          <a:p>
            <a:pPr marL="0" marR="0" lvl="0" indent="0" algn="l" defTabSz="914126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itchFamily="34" charset="-128"/>
                <a:cs typeface="+mn-cs"/>
              </a:rPr>
              <a:t>Notifications with SMS. Possibility to continue dialog with invoicing dept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1869E788-20CE-F225-BEBC-AD3DD653065D}"/>
              </a:ext>
            </a:extLst>
          </p:cNvPr>
          <p:cNvSpPr/>
          <p:nvPr/>
        </p:nvSpPr>
        <p:spPr bwMode="gray">
          <a:xfrm>
            <a:off x="8432867" y="3811321"/>
            <a:ext cx="3168000" cy="607033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89977" tIns="71981" rIns="89977" bIns="71981" rtlCol="0" anchor="t">
            <a:spAutoFit/>
          </a:bodyPr>
          <a:lstStyle/>
          <a:p>
            <a:pPr marL="0" marR="0" lvl="0" indent="0" algn="l" defTabSz="914126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itchFamily="34" charset="-128"/>
                <a:cs typeface="Arial Unicode MS" pitchFamily="34" charset="-128"/>
              </a:rPr>
              <a:t>Notifications with outbound IVR, possibility to continue call with invoicing dept for payment terms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950C9398-AA0F-03BB-DDAA-A1DA8BD06E65}"/>
              </a:ext>
            </a:extLst>
          </p:cNvPr>
          <p:cNvSpPr/>
          <p:nvPr/>
        </p:nvSpPr>
        <p:spPr bwMode="gray">
          <a:xfrm>
            <a:off x="8432867" y="1866151"/>
            <a:ext cx="3168000" cy="299217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89977" tIns="71981" rIns="89977" bIns="71981" rtlCol="0" anchor="t">
            <a:spAutoFit/>
          </a:bodyPr>
          <a:lstStyle/>
          <a:p>
            <a:pPr marL="0" marR="0" lvl="0" indent="0" algn="l" defTabSz="914126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itchFamily="34" charset="-128"/>
                <a:cs typeface="+mn-cs"/>
              </a:rPr>
              <a:t>Inbound calls with IVR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901611C5-8AD3-729D-5D98-A0F01C1E8637}"/>
              </a:ext>
            </a:extLst>
          </p:cNvPr>
          <p:cNvSpPr/>
          <p:nvPr/>
        </p:nvSpPr>
        <p:spPr bwMode="gray">
          <a:xfrm>
            <a:off x="8432867" y="2215473"/>
            <a:ext cx="3168000" cy="299217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89977" tIns="71981" rIns="89977" bIns="71981" rtlCol="0" anchor="t">
            <a:spAutoFit/>
          </a:bodyPr>
          <a:lstStyle/>
          <a:p>
            <a:pPr marL="0" marR="0" lvl="0" indent="0" algn="l" defTabSz="914126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itchFamily="34" charset="-128"/>
                <a:cs typeface="+mn-cs"/>
              </a:rPr>
              <a:t>Chats and messaging (SMS, WA) with chatbot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210CBF90-8372-4DBF-2B8E-395086813738}"/>
              </a:ext>
            </a:extLst>
          </p:cNvPr>
          <p:cNvSpPr/>
          <p:nvPr/>
        </p:nvSpPr>
        <p:spPr bwMode="gray">
          <a:xfrm>
            <a:off x="8432867" y="2570252"/>
            <a:ext cx="3168000" cy="299217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89977" tIns="71981" rIns="89977" bIns="71981" rtlCol="0" anchor="t">
            <a:spAutoFit/>
          </a:bodyPr>
          <a:lstStyle/>
          <a:p>
            <a:pPr marL="0" marR="0" lvl="0" indent="0" algn="l" defTabSz="914126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itchFamily="34" charset="-128"/>
                <a:cs typeface="Arial Unicode MS" pitchFamily="34" charset="-128"/>
              </a:rPr>
              <a:t>2FA for self service</a:t>
            </a:r>
          </a:p>
        </p:txBody>
      </p:sp>
      <p:pic>
        <p:nvPicPr>
          <p:cNvPr id="45" name="Picture 2">
            <a:extLst>
              <a:ext uri="{FF2B5EF4-FFF2-40B4-BE49-F238E27FC236}">
                <a16:creationId xmlns:a16="http://schemas.microsoft.com/office/drawing/2014/main" id="{53147581-EED4-76C2-219F-E08277A5FE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4107" y="5233438"/>
            <a:ext cx="458396" cy="534382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6">
            <a:extLst>
              <a:ext uri="{FF2B5EF4-FFF2-40B4-BE49-F238E27FC236}">
                <a16:creationId xmlns:a16="http://schemas.microsoft.com/office/drawing/2014/main" id="{56CFA4BE-4F3B-B948-D01B-2E644E439FC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75" b="29779"/>
          <a:stretch/>
        </p:blipFill>
        <p:spPr bwMode="auto">
          <a:xfrm>
            <a:off x="7417738" y="5296463"/>
            <a:ext cx="958370" cy="451827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8" descr="WUC Logo">
            <a:extLst>
              <a:ext uri="{FF2B5EF4-FFF2-40B4-BE49-F238E27FC236}">
                <a16:creationId xmlns:a16="http://schemas.microsoft.com/office/drawing/2014/main" id="{56742DA6-9C19-196A-CBBD-40AC6F54E0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8190" y="5222879"/>
            <a:ext cx="635849" cy="635849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10" descr="DTE Energy">
            <a:extLst>
              <a:ext uri="{FF2B5EF4-FFF2-40B4-BE49-F238E27FC236}">
                <a16:creationId xmlns:a16="http://schemas.microsoft.com/office/drawing/2014/main" id="{5B23F586-C568-1C93-46F2-A799506884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7578" y="5242218"/>
            <a:ext cx="606913" cy="606913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6710C80B-5D2A-D1DB-59FA-1D747C992632}"/>
              </a:ext>
            </a:extLst>
          </p:cNvPr>
          <p:cNvSpPr/>
          <p:nvPr/>
        </p:nvSpPr>
        <p:spPr bwMode="gray">
          <a:xfrm>
            <a:off x="701870" y="5864533"/>
            <a:ext cx="3168000" cy="299217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89977" tIns="71981" rIns="89977" bIns="71981" rtlCol="0" anchor="t">
            <a:spAutoFit/>
          </a:bodyPr>
          <a:lstStyle/>
          <a:p>
            <a:pPr marL="0" marR="0" lvl="0" indent="0" algn="l" defTabSz="914126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itchFamily="34" charset="-128"/>
                <a:cs typeface="+mn-cs"/>
              </a:rPr>
              <a:t>Integration with SAP </a:t>
            </a:r>
            <a:r>
              <a:rPr kumimoji="0" lang="en-US" sz="1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itchFamily="34" charset="-128"/>
                <a:cs typeface="+mn-cs"/>
              </a:rPr>
              <a:t>Emarsys</a:t>
            </a: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Arial Unicode MS" pitchFamily="34" charset="-128"/>
              <a:cs typeface="+mn-cs"/>
            </a:endParaRPr>
          </a:p>
        </p:txBody>
      </p:sp>
      <p:pic>
        <p:nvPicPr>
          <p:cNvPr id="1028" name="Picture 4" descr="E.ON Česká republika, s.r.o. – British Chamber Of Commerce Czech Republic">
            <a:extLst>
              <a:ext uri="{FF2B5EF4-FFF2-40B4-BE49-F238E27FC236}">
                <a16:creationId xmlns:a16="http://schemas.microsoft.com/office/drawing/2014/main" id="{06A1665C-8B2E-17B6-18D0-742A37DBEA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2433" y="6154968"/>
            <a:ext cx="918170" cy="267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Digitale Transformation &amp; IT-Beratung für Unternehmen | Rexult">
            <a:extLst>
              <a:ext uri="{FF2B5EF4-FFF2-40B4-BE49-F238E27FC236}">
                <a16:creationId xmlns:a16="http://schemas.microsoft.com/office/drawing/2014/main" id="{0EE6C61F-EEA9-E3B7-6AB4-FB8A5F09C9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5585" y="6260714"/>
            <a:ext cx="1126293" cy="118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C3D9033-920C-2CA8-8D6B-97F0CBC53DE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59899" y="5849131"/>
            <a:ext cx="1361111" cy="839352"/>
          </a:xfrm>
          <a:prstGeom prst="rect">
            <a:avLst/>
          </a:prstGeom>
        </p:spPr>
      </p:pic>
      <p:pic>
        <p:nvPicPr>
          <p:cNvPr id="1034" name="Picture 10" descr="Mediapankki - Oulun Seudun Sähkö - Oulun seudun sähkö">
            <a:extLst>
              <a:ext uri="{FF2B5EF4-FFF2-40B4-BE49-F238E27FC236}">
                <a16:creationId xmlns:a16="http://schemas.microsoft.com/office/drawing/2014/main" id="{B4FF292B-0563-3885-B3EC-28523EDD64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4606" y="6042893"/>
            <a:ext cx="903654" cy="451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elen Oy - h2cluster.fi">
            <a:extLst>
              <a:ext uri="{FF2B5EF4-FFF2-40B4-BE49-F238E27FC236}">
                <a16:creationId xmlns:a16="http://schemas.microsoft.com/office/drawing/2014/main" id="{14092AC7-4E29-20FD-A12F-A7AB2DE5F1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1856" y="6014141"/>
            <a:ext cx="1205163" cy="424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>
            <a:extLst>
              <a:ext uri="{FF2B5EF4-FFF2-40B4-BE49-F238E27FC236}">
                <a16:creationId xmlns:a16="http://schemas.microsoft.com/office/drawing/2014/main" id="{F9A174D1-7BFD-4717-B938-4437E98436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3413" y="5909548"/>
            <a:ext cx="732172" cy="633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1B80DF5-1EF7-2BEA-A6EE-813BEC8A74A2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87D4CC"/>
              </a:clrFrom>
              <a:clrTo>
                <a:srgbClr val="87D4C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834558" y="-96715"/>
            <a:ext cx="2522884" cy="1681922"/>
          </a:xfrm>
          <a:prstGeom prst="rect">
            <a:avLst/>
          </a:prstGeom>
        </p:spPr>
      </p:pic>
      <p:sp>
        <p:nvSpPr>
          <p:cNvPr id="7" name="Footer Placeholder 2">
            <a:extLst>
              <a:ext uri="{FF2B5EF4-FFF2-40B4-BE49-F238E27FC236}">
                <a16:creationId xmlns:a16="http://schemas.microsoft.com/office/drawing/2014/main" id="{473ED769-51E2-27D6-6696-045EF52536C3}"/>
              </a:ext>
            </a:extLst>
          </p:cNvPr>
          <p:cNvSpPr txBox="1">
            <a:spLocks/>
          </p:cNvSpPr>
          <p:nvPr/>
        </p:nvSpPr>
        <p:spPr>
          <a:xfrm>
            <a:off x="503870" y="474517"/>
            <a:ext cx="2075428" cy="440033"/>
          </a:xfrm>
          <a:prstGeom prst="rect">
            <a:avLst/>
          </a:prstGeom>
        </p:spPr>
        <p:txBody>
          <a:bodyPr/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GB" sz="1200" b="1" cap="all" spc="120" dirty="0">
                <a:solidFill>
                  <a:srgbClr val="000000"/>
                </a:solidFill>
              </a:rPr>
              <a:t>UTILITIES use cases</a:t>
            </a:r>
            <a:endParaRPr lang="en-SE" sz="1200" b="1" cap="all" spc="120" dirty="0">
              <a:solidFill>
                <a:srgbClr val="00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96D484C-42A7-181C-1A28-42F838E6DDD9}"/>
              </a:ext>
            </a:extLst>
          </p:cNvPr>
          <p:cNvSpPr txBox="1"/>
          <p:nvPr/>
        </p:nvSpPr>
        <p:spPr>
          <a:xfrm>
            <a:off x="10820400" y="5379379"/>
            <a:ext cx="1020620" cy="479348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pPr algn="l">
              <a:lnSpc>
                <a:spcPct val="90000"/>
              </a:lnSpc>
              <a:spcAft>
                <a:spcPts val="600"/>
              </a:spcAft>
            </a:pPr>
            <a:r>
              <a:rPr lang="en-US" sz="1100" i="1" dirty="0">
                <a:solidFill>
                  <a:schemeClr val="tx2"/>
                </a:solidFill>
              </a:rPr>
              <a:t>Logos cannot be shared externally</a:t>
            </a:r>
          </a:p>
          <a:p>
            <a:pPr algn="l">
              <a:lnSpc>
                <a:spcPct val="90000"/>
              </a:lnSpc>
              <a:spcAft>
                <a:spcPts val="600"/>
              </a:spcAft>
            </a:pPr>
            <a:endParaRPr lang="en-US" sz="1400" dirty="0" err="1">
              <a:solidFill>
                <a:schemeClr val="tx2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4A4BA7D-FD82-0FFE-9093-BEF55D811D0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812181" y="5293861"/>
            <a:ext cx="773980" cy="47095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4ABF1F8-7C5C-4761-7786-A591350F95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7" t="12262" r="3260" b="8756"/>
          <a:stretch>
            <a:fillRect/>
          </a:stretch>
        </p:blipFill>
        <p:spPr bwMode="auto">
          <a:xfrm>
            <a:off x="4490250" y="5293861"/>
            <a:ext cx="1435325" cy="440034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93078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D31EAE-7F7A-89CC-A19D-476C9E794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Consumer Products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618162-923A-97AD-6D9A-1425F3FF1CBA}"/>
              </a:ext>
            </a:extLst>
          </p:cNvPr>
          <p:cNvSpPr>
            <a:spLocks noGrp="1"/>
          </p:cNvSpPr>
          <p:nvPr>
            <p:ph type="ftr" sz="quarter" idx="33"/>
          </p:nvPr>
        </p:nvSpPr>
        <p:spPr>
          <a:xfrm>
            <a:off x="9990138" y="6787120"/>
            <a:ext cx="1101724" cy="0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all" spc="12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M Sans Medium" pitchFamily="2" charset="77"/>
                <a:ea typeface="+mn-ea"/>
                <a:cs typeface="+mn-cs"/>
              </a:rPr>
              <a:t>Use cases</a:t>
            </a:r>
            <a:endParaRPr kumimoji="0" lang="en-SE" sz="1200" b="0" i="0" u="none" strike="noStrike" kern="1200" cap="all" spc="12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M Sans Medium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12602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9F93EC7-8C2B-C2A3-F3C2-7DD88D73EC0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87D4CC"/>
              </a:clrFrom>
              <a:clrTo>
                <a:srgbClr val="87D4C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5840" y="-15861"/>
            <a:ext cx="2280319" cy="1520213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BF097E9-F129-15F6-2603-51F5C974DD55}"/>
              </a:ext>
            </a:extLst>
          </p:cNvPr>
          <p:cNvSpPr/>
          <p:nvPr/>
        </p:nvSpPr>
        <p:spPr bwMode="gray">
          <a:xfrm>
            <a:off x="503870" y="1315281"/>
            <a:ext cx="3564000" cy="2064330"/>
          </a:xfrm>
          <a:prstGeom prst="rect">
            <a:avLst/>
          </a:prstGeom>
          <a:solidFill>
            <a:srgbClr val="A1D5F5"/>
          </a:solidFill>
          <a:ln w="3175" algn="ctr">
            <a:noFill/>
            <a:miter lim="800000"/>
            <a:headEnd/>
            <a:tailEnd/>
          </a:ln>
          <a:effectLst/>
        </p:spPr>
        <p:txBody>
          <a:bodyPr lIns="89977" tIns="71981" rIns="89977" bIns="71981" rtlCol="0" anchor="t"/>
          <a:lstStyle/>
          <a:p>
            <a:pPr marL="0" marR="0" lvl="0" indent="0" algn="l" defTabSz="914126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Arial Unicode MS" pitchFamily="34" charset="-128"/>
                <a:cs typeface="Arial Unicode MS" pitchFamily="34" charset="-128"/>
              </a:rPr>
              <a:t>B2B customer orders 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itchFamily="34" charset="-128"/>
              </a:rPr>
              <a:t>(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itchFamily="34" charset="-128"/>
                <a:cs typeface="Arial Unicode MS" pitchFamily="34" charset="-128"/>
              </a:rPr>
              <a:t>inbound)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Arial Unicode MS" pitchFamily="34" charset="-12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D5FA1AA-0634-BE41-0266-F74CCCBF2750}"/>
              </a:ext>
            </a:extLst>
          </p:cNvPr>
          <p:cNvSpPr/>
          <p:nvPr/>
        </p:nvSpPr>
        <p:spPr bwMode="gray">
          <a:xfrm>
            <a:off x="701870" y="1752210"/>
            <a:ext cx="3168000" cy="45314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89977" tIns="71981" rIns="89977" bIns="71981" rtlCol="0" anchor="t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itchFamily="34" charset="-128"/>
                <a:cs typeface="+mn-cs"/>
              </a:rPr>
              <a:t>Inbound channels (calls, chat, email, conversational messaging)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8C9D2A1-752D-FDF2-04A3-681A9B47726E}"/>
              </a:ext>
            </a:extLst>
          </p:cNvPr>
          <p:cNvSpPr/>
          <p:nvPr/>
        </p:nvSpPr>
        <p:spPr bwMode="gray">
          <a:xfrm>
            <a:off x="8234867" y="1315280"/>
            <a:ext cx="3564000" cy="1678395"/>
          </a:xfrm>
          <a:prstGeom prst="rect">
            <a:avLst/>
          </a:prstGeom>
          <a:solidFill>
            <a:srgbClr val="A1D5F5"/>
          </a:solidFill>
          <a:ln w="3175" algn="ctr">
            <a:noFill/>
            <a:miter lim="800000"/>
            <a:headEnd/>
            <a:tailEnd/>
          </a:ln>
          <a:effectLst/>
        </p:spPr>
        <p:txBody>
          <a:bodyPr lIns="89977" tIns="71981" rIns="89977" bIns="71981" rtlCol="0" anchor="t"/>
          <a:lstStyle/>
          <a:p>
            <a:pPr marL="0" marR="0" lvl="0" indent="0" algn="l" defTabSz="914126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Arial Unicode MS" pitchFamily="34" charset="-128"/>
                <a:cs typeface="Arial Unicode MS" pitchFamily="34" charset="-128"/>
              </a:rPr>
              <a:t>Questions about a specific product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itchFamily="34" charset="-128"/>
              </a:rPr>
              <a:t>, for example product usage or capabilities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CE8BFC8-24AD-7588-090F-ADE911CDB894}"/>
              </a:ext>
            </a:extLst>
          </p:cNvPr>
          <p:cNvSpPr/>
          <p:nvPr/>
        </p:nvSpPr>
        <p:spPr bwMode="gray">
          <a:xfrm>
            <a:off x="4368450" y="1315282"/>
            <a:ext cx="3564000" cy="1322782"/>
          </a:xfrm>
          <a:prstGeom prst="rect">
            <a:avLst/>
          </a:prstGeom>
          <a:solidFill>
            <a:srgbClr val="A1D5F5"/>
          </a:solidFill>
          <a:ln w="3175" algn="ctr">
            <a:noFill/>
            <a:miter lim="800000"/>
            <a:headEnd/>
            <a:tailEnd/>
          </a:ln>
          <a:effectLst/>
        </p:spPr>
        <p:txBody>
          <a:bodyPr lIns="89977" tIns="71981" rIns="89977" bIns="71981" rtlCol="0" anchor="t"/>
          <a:lstStyle/>
          <a:p>
            <a:pPr marL="0" marR="0" lvl="0" indent="0" algn="l" defTabSz="914126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Arial Unicode MS" pitchFamily="34" charset="-128"/>
                <a:cs typeface="Arial Unicode MS" pitchFamily="34" charset="-128"/>
              </a:rPr>
              <a:t>Recurring B2B customer orders 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itchFamily="34" charset="-128"/>
              </a:rPr>
              <a:t>(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itchFamily="34" charset="-128"/>
                <a:cs typeface="Arial Unicode MS" pitchFamily="34" charset="-128"/>
              </a:rPr>
              <a:t>outbound)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Arial Unicode MS" pitchFamily="34" charset="-128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4CECFFB-AF5C-B60C-BA48-1B3FC55970D5}"/>
              </a:ext>
            </a:extLst>
          </p:cNvPr>
          <p:cNvSpPr/>
          <p:nvPr/>
        </p:nvSpPr>
        <p:spPr bwMode="gray">
          <a:xfrm>
            <a:off x="4566450" y="1757572"/>
            <a:ext cx="3168000" cy="299256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89977" tIns="71981" rIns="89977" bIns="71981" rtlCol="0" anchor="t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itchFamily="34" charset="-128"/>
                <a:cs typeface="+mn-cs"/>
              </a:rPr>
              <a:t>Telesales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itchFamily="34" charset="-128"/>
                <a:cs typeface="+mn-cs"/>
              </a:rPr>
              <a:t> with regular weekly order calling lists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8724D96-6440-0BB9-C0A8-07B39E6DEB43}"/>
              </a:ext>
            </a:extLst>
          </p:cNvPr>
          <p:cNvSpPr/>
          <p:nvPr/>
        </p:nvSpPr>
        <p:spPr bwMode="gray">
          <a:xfrm>
            <a:off x="4566450" y="2129632"/>
            <a:ext cx="3168000" cy="299256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89977" tIns="71981" rIns="89977" bIns="71981" rtlCol="0" anchor="t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itchFamily="34" charset="-128"/>
                <a:cs typeface="+mn-cs"/>
              </a:rPr>
              <a:t>Notifying with SMS about the upcoming call.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563DA3D-523C-B06E-7E54-FD3772347013}"/>
              </a:ext>
            </a:extLst>
          </p:cNvPr>
          <p:cNvSpPr/>
          <p:nvPr/>
        </p:nvSpPr>
        <p:spPr bwMode="gray">
          <a:xfrm>
            <a:off x="503870" y="3543837"/>
            <a:ext cx="3564000" cy="2665973"/>
          </a:xfrm>
          <a:prstGeom prst="rect">
            <a:avLst/>
          </a:prstGeom>
          <a:solidFill>
            <a:srgbClr val="A1D5F5"/>
          </a:solidFill>
          <a:ln w="3175" algn="ctr">
            <a:noFill/>
            <a:miter lim="800000"/>
            <a:headEnd/>
            <a:tailEnd/>
          </a:ln>
          <a:effectLst/>
        </p:spPr>
        <p:txBody>
          <a:bodyPr lIns="89977" tIns="71981" rIns="89977" bIns="71981" rtlCol="0" anchor="t"/>
          <a:lstStyle/>
          <a:p>
            <a:pPr marL="0" marR="0" lvl="0" indent="0" algn="l" defTabSz="914126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Arial Unicode MS" pitchFamily="34" charset="-128"/>
                <a:cs typeface="Arial Unicode MS" pitchFamily="34" charset="-128"/>
              </a:rPr>
              <a:t>Product recall campaigns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Arial Unicode MS" pitchFamily="34" charset="-128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4BA7A4F2-935E-41E3-A97E-A14918DD95A3}"/>
              </a:ext>
            </a:extLst>
          </p:cNvPr>
          <p:cNvSpPr/>
          <p:nvPr/>
        </p:nvSpPr>
        <p:spPr bwMode="gray">
          <a:xfrm>
            <a:off x="8234867" y="3179930"/>
            <a:ext cx="3564000" cy="1922777"/>
          </a:xfrm>
          <a:prstGeom prst="rect">
            <a:avLst/>
          </a:prstGeom>
          <a:solidFill>
            <a:srgbClr val="A1D5F5"/>
          </a:solidFill>
          <a:ln w="3175" algn="ctr">
            <a:noFill/>
            <a:miter lim="800000"/>
            <a:headEnd/>
            <a:tailEnd/>
          </a:ln>
          <a:effectLst/>
        </p:spPr>
        <p:txBody>
          <a:bodyPr lIns="89977" tIns="71981" rIns="89977" bIns="71981" rtlCol="0" anchor="t"/>
          <a:lstStyle/>
          <a:p>
            <a:pPr marL="0" marR="0" lvl="0" indent="0" algn="l" defTabSz="914126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Arial Unicode MS" pitchFamily="34" charset="-128"/>
                <a:cs typeface="Arial Unicode MS" pitchFamily="34" charset="-128"/>
              </a:rPr>
              <a:t>Customers having issues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itchFamily="34" charset="-128"/>
              </a:rPr>
              <a:t> 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itchFamily="34" charset="-128"/>
                <a:cs typeface="Arial Unicode MS" pitchFamily="34" charset="-128"/>
              </a:rPr>
              <a:t>with the product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Arial Unicode MS" pitchFamily="34" charset="-128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1869E788-20CE-F225-BEBC-AD3DD653065D}"/>
              </a:ext>
            </a:extLst>
          </p:cNvPr>
          <p:cNvSpPr/>
          <p:nvPr/>
        </p:nvSpPr>
        <p:spPr bwMode="gray">
          <a:xfrm>
            <a:off x="8432867" y="3525913"/>
            <a:ext cx="3168000" cy="45314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89977" tIns="71981" rIns="89977" bIns="71981" rtlCol="0" anchor="t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itchFamily="34" charset="-128"/>
                <a:cs typeface="+mn-cs"/>
              </a:rPr>
              <a:t>Inbound channels (calls, chat, email, conversational messaging)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950C9398-AA0F-03BB-DDAA-A1DA8BD06E65}"/>
              </a:ext>
            </a:extLst>
          </p:cNvPr>
          <p:cNvSpPr/>
          <p:nvPr/>
        </p:nvSpPr>
        <p:spPr bwMode="gray">
          <a:xfrm>
            <a:off x="8432867" y="1866151"/>
            <a:ext cx="3168000" cy="45314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89977" tIns="71981" rIns="89977" bIns="71981" rtlCol="0" anchor="t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itchFamily="34" charset="-128"/>
                <a:cs typeface="+mn-cs"/>
              </a:rPr>
              <a:t>Inbound channels (calls, chat, email, conversational messaging)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210CBF90-8372-4DBF-2B8E-395086813738}"/>
              </a:ext>
            </a:extLst>
          </p:cNvPr>
          <p:cNvSpPr/>
          <p:nvPr/>
        </p:nvSpPr>
        <p:spPr bwMode="gray">
          <a:xfrm>
            <a:off x="8432867" y="2381878"/>
            <a:ext cx="3168000" cy="45314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89977" tIns="71981" rIns="89977" bIns="71981" rtlCol="0" anchor="t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itchFamily="34" charset="-128"/>
                <a:cs typeface="+mn-cs"/>
              </a:rPr>
              <a:t>Conversation routing to product experts via Contact Pro queues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706ED7C-7B3E-22C8-0CBB-F0228C18394A}"/>
              </a:ext>
            </a:extLst>
          </p:cNvPr>
          <p:cNvSpPr/>
          <p:nvPr/>
        </p:nvSpPr>
        <p:spPr bwMode="gray">
          <a:xfrm>
            <a:off x="701870" y="2273428"/>
            <a:ext cx="3168000" cy="837865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89977" tIns="71981" rIns="89977" bIns="71981" rtlCol="0" anchor="t">
            <a:spAutoFit/>
          </a:bodyPr>
          <a:lstStyle/>
          <a:p>
            <a:pPr marL="0" marR="0" lvl="0" indent="0" algn="l" defTabSz="914126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itchFamily="34" charset="-128"/>
              </a:rPr>
              <a:t>Integrations various CRMs</a:t>
            </a:r>
          </a:p>
          <a:p>
            <a:pPr marL="0" marR="0" lvl="0" indent="0" algn="l" defTabSz="914126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itchFamily="34" charset="-128"/>
                <a:cs typeface="Arial Unicode MS" pitchFamily="34" charset="-128"/>
              </a:rPr>
              <a:t>Customer identification based on customer’s data. </a:t>
            </a:r>
            <a:b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itchFamily="34" charset="-128"/>
                <a:cs typeface="Arial Unicode MS" pitchFamily="34" charset="-128"/>
              </a:rPr>
            </a:b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itchFamily="34" charset="-128"/>
                <a:cs typeface="Arial Unicode MS" pitchFamily="34" charset="-128"/>
              </a:rPr>
              <a:t>(interfaces enabling integration, even with multiple different information systems)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3DE7016-C59A-5BE2-A5F6-525B052221E1}"/>
              </a:ext>
            </a:extLst>
          </p:cNvPr>
          <p:cNvSpPr/>
          <p:nvPr/>
        </p:nvSpPr>
        <p:spPr bwMode="gray">
          <a:xfrm>
            <a:off x="4368450" y="2792018"/>
            <a:ext cx="3564000" cy="2733797"/>
          </a:xfrm>
          <a:prstGeom prst="rect">
            <a:avLst/>
          </a:prstGeom>
          <a:solidFill>
            <a:srgbClr val="A1D5F5"/>
          </a:solidFill>
          <a:ln w="3175" algn="ctr">
            <a:noFill/>
            <a:miter lim="800000"/>
            <a:headEnd/>
            <a:tailEnd/>
          </a:ln>
          <a:effectLst/>
        </p:spPr>
        <p:txBody>
          <a:bodyPr lIns="89977" tIns="71981" rIns="89977" bIns="71981" rtlCol="0" anchor="t"/>
          <a:lstStyle/>
          <a:p>
            <a:pPr marL="0" marR="0" lvl="0" indent="0" algn="l" defTabSz="914126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Arial Unicode MS" pitchFamily="34" charset="-128"/>
                <a:cs typeface="Arial Unicode MS" pitchFamily="34" charset="-128"/>
              </a:rPr>
              <a:t>Marketing campaigns, 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itchFamily="34" charset="-128"/>
                <a:cs typeface="Arial Unicode MS" pitchFamily="34" charset="-128"/>
              </a:rPr>
              <a:t>such as promotions and product launches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Arial Unicode MS" pitchFamily="34" charset="-128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E9E179D-E639-30DD-EF6C-B339F4661C6B}"/>
              </a:ext>
            </a:extLst>
          </p:cNvPr>
          <p:cNvSpPr/>
          <p:nvPr/>
        </p:nvSpPr>
        <p:spPr bwMode="gray">
          <a:xfrm>
            <a:off x="4566450" y="3312748"/>
            <a:ext cx="3168000" cy="299256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89977" tIns="71981" rIns="89977" bIns="71981" rtlCol="0" anchor="t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itchFamily="34" charset="-128"/>
                <a:cs typeface="+mn-cs"/>
              </a:rPr>
              <a:t>Telemarketing with regular weekly calling lists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F93A1376-26CC-E6FF-1450-0744D843168D}"/>
              </a:ext>
            </a:extLst>
          </p:cNvPr>
          <p:cNvSpPr/>
          <p:nvPr/>
        </p:nvSpPr>
        <p:spPr bwMode="gray">
          <a:xfrm>
            <a:off x="4566450" y="3688175"/>
            <a:ext cx="3168000" cy="45314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89977" tIns="71981" rIns="89977" bIns="71981" rtlCol="0" anchor="t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itchFamily="34" charset="-128"/>
                <a:cs typeface="Arial Unicode MS" pitchFamily="34" charset="-128"/>
              </a:rPr>
              <a:t>Mobile marketing campaigns with Sinch for Marketing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AD0EB58-F6D4-BCD0-74FB-6BBB892AA42A}"/>
              </a:ext>
            </a:extLst>
          </p:cNvPr>
          <p:cNvSpPr/>
          <p:nvPr/>
        </p:nvSpPr>
        <p:spPr bwMode="gray">
          <a:xfrm>
            <a:off x="4566450" y="4214044"/>
            <a:ext cx="3168000" cy="607033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89977" tIns="71981" rIns="89977" bIns="71981" rtlCol="0" anchor="t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itchFamily="34" charset="-128"/>
                <a:cs typeface="Arial Unicode MS" pitchFamily="34" charset="-128"/>
              </a:rPr>
              <a:t>Setup dedicated Contact Pro queues for marketing and advertisement campaigns to measure the pull/effect of the campaign.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91D2A91C-D8FF-3520-314E-A1AB0D69E3B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950039" y="5588115"/>
            <a:ext cx="848828" cy="595866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F780D943-69B4-6115-6581-92B9A05A6A7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432867" y="5783989"/>
            <a:ext cx="1209524" cy="342857"/>
          </a:xfrm>
          <a:prstGeom prst="rect">
            <a:avLst/>
          </a:prstGeom>
        </p:spPr>
      </p:pic>
      <p:pic>
        <p:nvPicPr>
          <p:cNvPr id="4102" name="Picture 6" descr="Spandex | Inspiring Creativity">
            <a:extLst>
              <a:ext uri="{FF2B5EF4-FFF2-40B4-BE49-F238E27FC236}">
                <a16:creationId xmlns:a16="http://schemas.microsoft.com/office/drawing/2014/main" id="{CF1B9A05-5A04-88AD-3A5F-112BE54C45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818" b="27098"/>
          <a:stretch/>
        </p:blipFill>
        <p:spPr bwMode="auto">
          <a:xfrm>
            <a:off x="9833682" y="5758853"/>
            <a:ext cx="925066" cy="39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Microsoft Customer Story-With Dynamics 365, Natura imbues its service with  robustness and tightens its relationship with its customers">
            <a:extLst>
              <a:ext uri="{FF2B5EF4-FFF2-40B4-BE49-F238E27FC236}">
                <a16:creationId xmlns:a16="http://schemas.microsoft.com/office/drawing/2014/main" id="{A9938D55-87F5-480F-57A9-45F1AF30E3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3829" y="5615647"/>
            <a:ext cx="1165521" cy="655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Rheem Manufacturing Company - Wikipedia">
            <a:extLst>
              <a:ext uri="{FF2B5EF4-FFF2-40B4-BE49-F238E27FC236}">
                <a16:creationId xmlns:a16="http://schemas.microsoft.com/office/drawing/2014/main" id="{F3374BE9-9D81-B639-0B24-A9704FFE8E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7565" y="5632550"/>
            <a:ext cx="655607" cy="655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Rectangle 44">
            <a:extLst>
              <a:ext uri="{FF2B5EF4-FFF2-40B4-BE49-F238E27FC236}">
                <a16:creationId xmlns:a16="http://schemas.microsoft.com/office/drawing/2014/main" id="{9F841BC6-7A5C-535D-5919-487A4AA99270}"/>
              </a:ext>
            </a:extLst>
          </p:cNvPr>
          <p:cNvSpPr/>
          <p:nvPr/>
        </p:nvSpPr>
        <p:spPr bwMode="gray">
          <a:xfrm>
            <a:off x="701870" y="3920727"/>
            <a:ext cx="3168000" cy="45314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89977" tIns="71981" rIns="89977" bIns="71981" rtlCol="0" anchor="t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itchFamily="34" charset="-128"/>
                <a:cs typeface="+mn-cs"/>
              </a:rPr>
              <a:t>Notifications with SMS and WhatsApp. Possibility to continue 2-way dialog with customer service.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8AE78893-A6F8-FDDE-8D1C-92C304DCE4C6}"/>
              </a:ext>
            </a:extLst>
          </p:cNvPr>
          <p:cNvSpPr/>
          <p:nvPr/>
        </p:nvSpPr>
        <p:spPr bwMode="gray">
          <a:xfrm>
            <a:off x="701870" y="4448413"/>
            <a:ext cx="3168000" cy="45314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89977" tIns="71981" rIns="89977" bIns="71981" rtlCol="0" anchor="t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itchFamily="34" charset="-128"/>
                <a:cs typeface="Arial Unicode MS" pitchFamily="34" charset="-128"/>
              </a:rPr>
              <a:t>Notifications with outbound IVR, possibility 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itchFamily="34" charset="-128"/>
              </a:rPr>
              <a:t>to continue dialog with customer service.</a:t>
            </a: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89850111-D732-21DB-73E7-740D845998F2}"/>
              </a:ext>
            </a:extLst>
          </p:cNvPr>
          <p:cNvSpPr/>
          <p:nvPr/>
        </p:nvSpPr>
        <p:spPr bwMode="gray">
          <a:xfrm>
            <a:off x="701870" y="4977597"/>
            <a:ext cx="3168000" cy="299256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89977" tIns="71981" rIns="89977" bIns="71981" rtlCol="0" anchor="t">
            <a:spAutoFit/>
          </a:bodyPr>
          <a:lstStyle/>
          <a:p>
            <a:pPr marL="0" marR="0" lvl="0" indent="0" algn="l" defTabSz="914126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itchFamily="34" charset="-128"/>
                <a:cs typeface="+mn-cs"/>
              </a:rPr>
              <a:t>Telemarketing (dialer driven) campaigns.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D373FCD-4AA9-C163-DCC3-6E6FC8D17734}"/>
              </a:ext>
            </a:extLst>
          </p:cNvPr>
          <p:cNvSpPr/>
          <p:nvPr/>
        </p:nvSpPr>
        <p:spPr bwMode="gray">
          <a:xfrm>
            <a:off x="701870" y="5352893"/>
            <a:ext cx="3168000" cy="45314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89977" tIns="71981" rIns="89977" bIns="71981" rtlCol="0" anchor="t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itchFamily="34" charset="-128"/>
                <a:cs typeface="Arial Unicode MS" pitchFamily="34" charset="-128"/>
              </a:rPr>
              <a:t>Setup dedicated Contact Pro queues for recall campaigns.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44073671-1F1B-4320-03C1-104A7F9ECBE8}"/>
              </a:ext>
            </a:extLst>
          </p:cNvPr>
          <p:cNvSpPr/>
          <p:nvPr/>
        </p:nvSpPr>
        <p:spPr bwMode="gray">
          <a:xfrm>
            <a:off x="4566449" y="4901702"/>
            <a:ext cx="3168000" cy="45314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89977" tIns="71981" rIns="89977" bIns="71981" rtlCol="0" anchor="t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itchFamily="34" charset="-128"/>
                <a:cs typeface="+mn-cs"/>
              </a:rPr>
              <a:t>Inbound channels (calls, chat, email, conversational messaging)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6F60921C-6BC1-3B4F-625C-14636FBD8818}"/>
              </a:ext>
            </a:extLst>
          </p:cNvPr>
          <p:cNvSpPr/>
          <p:nvPr/>
        </p:nvSpPr>
        <p:spPr bwMode="gray">
          <a:xfrm>
            <a:off x="8432867" y="4068160"/>
            <a:ext cx="3168000" cy="914809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89977" tIns="71981" rIns="89977" bIns="71981" rtlCol="0" anchor="t">
            <a:spAutoFit/>
          </a:bodyPr>
          <a:lstStyle/>
          <a:p>
            <a:pPr marL="0" marR="0" lvl="0" indent="0" algn="l" defTabSz="914126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itchFamily="34" charset="-128"/>
              </a:rPr>
              <a:t>Integrations various CRMs</a:t>
            </a:r>
          </a:p>
          <a:p>
            <a:pPr marL="171450" marR="0" lvl="0" indent="-171450" algn="l" defTabSz="914126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000000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itchFamily="34" charset="-128"/>
                <a:cs typeface="Arial Unicode MS" pitchFamily="34" charset="-128"/>
              </a:rPr>
              <a:t>Customer identification based on customer’s data. </a:t>
            </a:r>
          </a:p>
          <a:p>
            <a:pPr marL="171450" marR="0" lvl="0" indent="-171450" algn="l" defTabSz="914126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000000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itchFamily="34" charset="-128"/>
                <a:cs typeface="Arial Unicode MS" pitchFamily="34" charset="-128"/>
              </a:rPr>
              <a:t>Ticketing / warranty / case follow-up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9710C53-D60F-07E2-E255-2F62E1CACF1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10559" y="5745777"/>
            <a:ext cx="1093179" cy="386101"/>
          </a:xfrm>
          <a:prstGeom prst="rect">
            <a:avLst/>
          </a:prstGeom>
          <a:ln>
            <a:noFill/>
          </a:ln>
        </p:spPr>
      </p:pic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6D7238FA-D14B-7C77-7787-83B310443495}"/>
              </a:ext>
            </a:extLst>
          </p:cNvPr>
          <p:cNvSpPr txBox="1">
            <a:spLocks/>
          </p:cNvSpPr>
          <p:nvPr/>
        </p:nvSpPr>
        <p:spPr>
          <a:xfrm>
            <a:off x="503870" y="474517"/>
            <a:ext cx="3153730" cy="4400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sv-SE"/>
            </a:defPPr>
            <a:lvl1pPr marL="0" algn="r" defTabSz="914400" rtl="0" eaLnBrk="1" latinLnBrk="0" hangingPunct="1">
              <a:defRPr sz="100" kern="1200" spc="10" baseline="0">
                <a:solidFill>
                  <a:schemeClr val="tx1">
                    <a:alpha val="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GB" sz="1200" b="1" cap="all" spc="120" dirty="0">
                <a:solidFill>
                  <a:srgbClr val="000000"/>
                </a:solidFill>
              </a:rPr>
              <a:t>CONSUMER PRODUCTS use cases</a:t>
            </a:r>
            <a:endParaRPr lang="en-SE" sz="1200" b="1" cap="all" spc="120" dirty="0">
              <a:solidFill>
                <a:srgbClr val="00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85F1002-3469-21F9-6155-972D47B03433}"/>
              </a:ext>
            </a:extLst>
          </p:cNvPr>
          <p:cNvSpPr txBox="1"/>
          <p:nvPr/>
        </p:nvSpPr>
        <p:spPr>
          <a:xfrm>
            <a:off x="8467373" y="5390766"/>
            <a:ext cx="1872572" cy="241784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pPr algn="l">
              <a:lnSpc>
                <a:spcPct val="90000"/>
              </a:lnSpc>
              <a:spcAft>
                <a:spcPts val="600"/>
              </a:spcAft>
            </a:pPr>
            <a:r>
              <a:rPr lang="en-US" sz="1100" i="1" dirty="0">
                <a:solidFill>
                  <a:schemeClr val="tx2"/>
                </a:solidFill>
              </a:rPr>
              <a:t>Logos cannot be shared externally</a:t>
            </a:r>
          </a:p>
          <a:p>
            <a:pPr algn="l">
              <a:lnSpc>
                <a:spcPct val="90000"/>
              </a:lnSpc>
              <a:spcAft>
                <a:spcPts val="600"/>
              </a:spcAft>
            </a:pPr>
            <a:endParaRPr lang="en-US" sz="1400" dirty="0" err="1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80470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D31EAE-7F7A-89CC-A19D-476C9E794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Transportation and Logistics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618162-923A-97AD-6D9A-1425F3FF1CBA}"/>
              </a:ext>
            </a:extLst>
          </p:cNvPr>
          <p:cNvSpPr>
            <a:spLocks noGrp="1"/>
          </p:cNvSpPr>
          <p:nvPr>
            <p:ph type="ftr" sz="quarter" idx="33"/>
          </p:nvPr>
        </p:nvSpPr>
        <p:spPr>
          <a:xfrm>
            <a:off x="9990138" y="6787120"/>
            <a:ext cx="1101724" cy="0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all" spc="12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M Sans Medium" pitchFamily="2" charset="77"/>
                <a:ea typeface="+mn-ea"/>
                <a:cs typeface="+mn-cs"/>
              </a:rPr>
              <a:t>Use cases</a:t>
            </a:r>
            <a:endParaRPr kumimoji="0" lang="en-SE" sz="1200" b="0" i="0" u="none" strike="noStrike" kern="1200" cap="all" spc="12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M Sans Medium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52240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D32A60D0-584E-B33B-4A3E-DFB7C04918D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87D4CC"/>
              </a:clrFrom>
              <a:clrTo>
                <a:srgbClr val="87D4C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16112" y="54687"/>
            <a:ext cx="2068676" cy="1379118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BF097E9-F129-15F6-2603-51F5C974DD55}"/>
              </a:ext>
            </a:extLst>
          </p:cNvPr>
          <p:cNvSpPr/>
          <p:nvPr/>
        </p:nvSpPr>
        <p:spPr bwMode="gray">
          <a:xfrm>
            <a:off x="503870" y="1315281"/>
            <a:ext cx="3564000" cy="2634550"/>
          </a:xfrm>
          <a:prstGeom prst="rect">
            <a:avLst/>
          </a:prstGeom>
          <a:solidFill>
            <a:schemeClr val="accent1"/>
          </a:solidFill>
          <a:ln w="3175" algn="ctr">
            <a:noFill/>
            <a:miter lim="800000"/>
            <a:headEnd/>
            <a:tailEnd/>
          </a:ln>
          <a:effectLst/>
        </p:spPr>
        <p:txBody>
          <a:bodyPr lIns="89977" tIns="71981" rIns="89977" bIns="71981" rtlCol="0" anchor="t"/>
          <a:lstStyle/>
          <a:p>
            <a:pPr marL="0" marR="0" lvl="0" indent="0" algn="l" defTabSz="914126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Arial Unicode MS" pitchFamily="34" charset="-128"/>
                <a:cs typeface="Arial Unicode MS" pitchFamily="34" charset="-128"/>
              </a:rPr>
              <a:t>Request for a quotation</a:t>
            </a:r>
            <a:b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Arial Unicode MS" pitchFamily="34" charset="-128"/>
                <a:cs typeface="+mn-cs"/>
              </a:rPr>
            </a:b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itchFamily="34" charset="-128"/>
                <a:cs typeface="Arial Unicode MS" pitchFamily="34" charset="-128"/>
              </a:rPr>
              <a:t>Can I send a package?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Arial Unicode MS" pitchFamily="34" charset="-128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6C9356B-00BC-34D5-386C-B3C2351A6A15}"/>
              </a:ext>
            </a:extLst>
          </p:cNvPr>
          <p:cNvSpPr/>
          <p:nvPr/>
        </p:nvSpPr>
        <p:spPr bwMode="gray">
          <a:xfrm>
            <a:off x="701870" y="3284616"/>
            <a:ext cx="3168000" cy="45314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89977" tIns="71981" rIns="89977" bIns="71981" rtlCol="0" anchor="t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itchFamily="34" charset="-128"/>
                <a:cs typeface="Arial Unicode MS" pitchFamily="34" charset="-128"/>
              </a:rPr>
              <a:t>Sending quotation with SMS / WhatsApp with immediate acceptance possibility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8C9D2A1-752D-FDF2-04A3-681A9B47726E}"/>
              </a:ext>
            </a:extLst>
          </p:cNvPr>
          <p:cNvSpPr/>
          <p:nvPr/>
        </p:nvSpPr>
        <p:spPr bwMode="gray">
          <a:xfrm>
            <a:off x="8234867" y="1315280"/>
            <a:ext cx="3564000" cy="1901261"/>
          </a:xfrm>
          <a:prstGeom prst="rect">
            <a:avLst/>
          </a:prstGeom>
          <a:solidFill>
            <a:schemeClr val="accent1"/>
          </a:solidFill>
          <a:ln w="3175" algn="ctr">
            <a:noFill/>
            <a:miter lim="800000"/>
            <a:headEnd/>
            <a:tailEnd/>
          </a:ln>
          <a:effectLst/>
        </p:spPr>
        <p:txBody>
          <a:bodyPr lIns="89977" tIns="71981" rIns="89977" bIns="71981" rtlCol="0" anchor="t"/>
          <a:lstStyle/>
          <a:p>
            <a:pPr marL="0" marR="0" lvl="0" indent="0" algn="l" defTabSz="914126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Arial Unicode MS" pitchFamily="34" charset="-128"/>
                <a:cs typeface="+mn-cs"/>
              </a:rPr>
              <a:t>Proactive notifications 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itchFamily="34" charset="-128"/>
                <a:cs typeface="Arial Unicode MS" pitchFamily="34" charset="-128"/>
              </a:rPr>
              <a:t>on known deviations to affected customers.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Arial Unicode MS" pitchFamily="34" charset="-128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92EF7B5-21B2-0E87-F72E-98BAE2C17CBF}"/>
              </a:ext>
            </a:extLst>
          </p:cNvPr>
          <p:cNvSpPr/>
          <p:nvPr/>
        </p:nvSpPr>
        <p:spPr bwMode="gray">
          <a:xfrm>
            <a:off x="701870" y="2618231"/>
            <a:ext cx="3168000" cy="299217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89977" tIns="71981" rIns="89977" bIns="71981" rtlCol="0" anchor="t">
            <a:spAutoFit/>
          </a:bodyPr>
          <a:lstStyle/>
          <a:p>
            <a:pPr marL="0" marR="0" lvl="0" indent="0" algn="l" defTabSz="914126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itchFamily="34" charset="-128"/>
                <a:cs typeface="Arial Unicode MS" pitchFamily="34" charset="-128"/>
              </a:rPr>
              <a:t>Contact Pro enabling two-way SMS dialog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CE8BFC8-24AD-7588-090F-ADE911CDB894}"/>
              </a:ext>
            </a:extLst>
          </p:cNvPr>
          <p:cNvSpPr/>
          <p:nvPr/>
        </p:nvSpPr>
        <p:spPr bwMode="gray">
          <a:xfrm>
            <a:off x="4368450" y="1315281"/>
            <a:ext cx="3564000" cy="3103073"/>
          </a:xfrm>
          <a:prstGeom prst="rect">
            <a:avLst/>
          </a:prstGeom>
          <a:solidFill>
            <a:schemeClr val="accent1"/>
          </a:solidFill>
          <a:ln w="3175" algn="ctr">
            <a:noFill/>
            <a:miter lim="800000"/>
            <a:headEnd/>
            <a:tailEnd/>
          </a:ln>
          <a:effectLst/>
        </p:spPr>
        <p:txBody>
          <a:bodyPr lIns="89977" tIns="71981" rIns="89977" bIns="71981" rtlCol="0" anchor="t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Arial Unicode MS" pitchFamily="34" charset="-128"/>
                <a:cs typeface="Arial Unicode MS" pitchFamily="34" charset="-128"/>
              </a:rPr>
              <a:t>Where is my package?</a:t>
            </a:r>
            <a:b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Arial Unicode MS" pitchFamily="34" charset="-128"/>
                <a:cs typeface="Arial Unicode MS" pitchFamily="34" charset="-128"/>
              </a:rPr>
            </a:b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itchFamily="34" charset="-128"/>
                <a:cs typeface="Arial Unicode MS" pitchFamily="34" charset="-128"/>
              </a:rPr>
              <a:t>When portal / self service / bot does not help.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itchFamily="34" charset="-128"/>
                <a:cs typeface="Arial Unicode MS" pitchFamily="34" charset="-128"/>
              </a:rPr>
              <a:t>Human needed to answer why the package is there where it shouldn’t be.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4CECFFB-AF5C-B60C-BA48-1B3FC55970D5}"/>
              </a:ext>
            </a:extLst>
          </p:cNvPr>
          <p:cNvSpPr/>
          <p:nvPr/>
        </p:nvSpPr>
        <p:spPr bwMode="gray">
          <a:xfrm>
            <a:off x="4566450" y="2314695"/>
            <a:ext cx="3168000" cy="45314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89977" tIns="71981" rIns="89977" bIns="71981" rtlCol="0" anchor="t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itchFamily="34" charset="-128"/>
                <a:cs typeface="+mn-cs"/>
              </a:rPr>
              <a:t>Inbound channels (calls, chat, email, conversational messaging)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8724D96-6440-0BB9-C0A8-07B39E6DEB43}"/>
              </a:ext>
            </a:extLst>
          </p:cNvPr>
          <p:cNvSpPr/>
          <p:nvPr/>
        </p:nvSpPr>
        <p:spPr bwMode="gray">
          <a:xfrm>
            <a:off x="4566450" y="3736600"/>
            <a:ext cx="3168000" cy="453065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89977" tIns="71981" rIns="89977" bIns="71981" rtlCol="0" anchor="t">
            <a:spAutoFit/>
          </a:bodyPr>
          <a:lstStyle/>
          <a:p>
            <a:pPr marL="0" marR="0" lvl="0" indent="0" algn="l" defTabSz="914126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itchFamily="34" charset="-128"/>
                <a:cs typeface="Arial Unicode MS" pitchFamily="34" charset="-128"/>
              </a:rPr>
              <a:t>Using Contact Pro queues for tasks and workflow allocation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CF51AFB-0103-8427-534C-2C8DDB528D77}"/>
              </a:ext>
            </a:extLst>
          </p:cNvPr>
          <p:cNvSpPr/>
          <p:nvPr/>
        </p:nvSpPr>
        <p:spPr bwMode="gray">
          <a:xfrm>
            <a:off x="4566450" y="2833287"/>
            <a:ext cx="3168000" cy="837865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89977" tIns="71981" rIns="89977" bIns="71981" rtlCol="0" anchor="t">
            <a:spAutoFit/>
          </a:bodyPr>
          <a:lstStyle/>
          <a:p>
            <a:pPr marL="0" marR="0" lvl="0" indent="0" algn="l" defTabSz="914126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itchFamily="34" charset="-128"/>
                <a:cs typeface="+mn-cs"/>
              </a:rPr>
              <a:t>Integrations with various CRMs</a:t>
            </a:r>
          </a:p>
          <a:p>
            <a:pPr marL="0" marR="0" lvl="0" indent="0" algn="l" defTabSz="914126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itchFamily="34" charset="-128"/>
                <a:cs typeface="Arial Unicode MS" pitchFamily="34" charset="-128"/>
              </a:rPr>
              <a:t>Customer identification based on customer’s data. </a:t>
            </a:r>
            <a:b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itchFamily="34" charset="-128"/>
                <a:cs typeface="Arial Unicode MS" pitchFamily="34" charset="-128"/>
              </a:rPr>
            </a:b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itchFamily="34" charset="-128"/>
                <a:cs typeface="Arial Unicode MS" pitchFamily="34" charset="-128"/>
              </a:rPr>
              <a:t>(interfaces enabling integration, even with multiple different information systems)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4BA7A4F2-935E-41E3-A97E-A14918DD95A3}"/>
              </a:ext>
            </a:extLst>
          </p:cNvPr>
          <p:cNvSpPr/>
          <p:nvPr/>
        </p:nvSpPr>
        <p:spPr bwMode="gray">
          <a:xfrm>
            <a:off x="514538" y="4207659"/>
            <a:ext cx="3564000" cy="2015078"/>
          </a:xfrm>
          <a:prstGeom prst="rect">
            <a:avLst/>
          </a:prstGeom>
          <a:solidFill>
            <a:schemeClr val="accent1"/>
          </a:solidFill>
          <a:ln w="3175" algn="ctr">
            <a:noFill/>
            <a:miter lim="800000"/>
            <a:headEnd/>
            <a:tailEnd/>
          </a:ln>
          <a:effectLst/>
        </p:spPr>
        <p:txBody>
          <a:bodyPr lIns="89977" tIns="71981" rIns="89977" bIns="71981" rtlCol="0" anchor="t"/>
          <a:lstStyle/>
          <a:p>
            <a:pPr marL="0" marR="0" lvl="0" indent="0" algn="l" defTabSz="914126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Arial Unicode MS" pitchFamily="34" charset="-128"/>
                <a:cs typeface="Arial Unicode MS" pitchFamily="34" charset="-128"/>
              </a:rPr>
              <a:t>Notifying the customer on delivery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itchFamily="34" charset="-128"/>
                <a:cs typeface="+mn-cs"/>
              </a:rPr>
              <a:t> 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itchFamily="34" charset="-128"/>
                <a:cs typeface="Arial Unicode MS" pitchFamily="34" charset="-128"/>
              </a:rPr>
              <a:t>or changes on the delivery time and address.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A8ED399F-4D58-5263-4EE4-4B3943115A99}"/>
              </a:ext>
            </a:extLst>
          </p:cNvPr>
          <p:cNvSpPr/>
          <p:nvPr/>
        </p:nvSpPr>
        <p:spPr bwMode="gray">
          <a:xfrm>
            <a:off x="712538" y="5462930"/>
            <a:ext cx="3168000" cy="45314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89977" tIns="71981" rIns="89977" bIns="71981" rtlCol="0" anchor="t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itchFamily="34" charset="-128"/>
                <a:cs typeface="+mn-cs"/>
              </a:rPr>
              <a:t>Notifications with SMS. Possibility to change or provide additional guidance with customer service.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1869E788-20CE-F225-BEBC-AD3DD653065D}"/>
              </a:ext>
            </a:extLst>
          </p:cNvPr>
          <p:cNvSpPr/>
          <p:nvPr/>
        </p:nvSpPr>
        <p:spPr bwMode="gray">
          <a:xfrm>
            <a:off x="712538" y="4783138"/>
            <a:ext cx="3168000" cy="607033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89977" tIns="71981" rIns="89977" bIns="71981" rtlCol="0" anchor="t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itchFamily="34" charset="-128"/>
                <a:cs typeface="Arial Unicode MS" pitchFamily="34" charset="-128"/>
              </a:rPr>
              <a:t>Notifications with outbound IVR, possibility 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itchFamily="34" charset="-128"/>
                <a:cs typeface="+mn-cs"/>
              </a:rPr>
              <a:t>to change address or provide additional guidance with customer service.</a:t>
            </a: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4F7FC29-F11F-6772-C595-B70919F426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08392" y="5710280"/>
            <a:ext cx="1438275" cy="31432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252A0E0-2DB6-56D7-CA84-5D91A23998D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3353" b="37984"/>
          <a:stretch/>
        </p:blipFill>
        <p:spPr>
          <a:xfrm>
            <a:off x="10249855" y="5710280"/>
            <a:ext cx="1438275" cy="308505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C6768EAA-7376-209C-4BBE-087AD8671B4C}"/>
              </a:ext>
            </a:extLst>
          </p:cNvPr>
          <p:cNvSpPr/>
          <p:nvPr/>
        </p:nvSpPr>
        <p:spPr bwMode="gray">
          <a:xfrm>
            <a:off x="701870" y="1866151"/>
            <a:ext cx="3168000" cy="45314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89977" tIns="71981" rIns="89977" bIns="71981" rtlCol="0" anchor="t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itchFamily="34" charset="-128"/>
                <a:cs typeface="+mn-cs"/>
              </a:rPr>
              <a:t>Inbound channels (calls, chat, email, conversational messaging)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131766A-E2C5-8FA6-1F3E-3CADC146E177}"/>
              </a:ext>
            </a:extLst>
          </p:cNvPr>
          <p:cNvSpPr/>
          <p:nvPr/>
        </p:nvSpPr>
        <p:spPr bwMode="gray">
          <a:xfrm>
            <a:off x="701870" y="2378677"/>
            <a:ext cx="3168000" cy="837865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89977" tIns="71981" rIns="89977" bIns="71981" rtlCol="0" anchor="t">
            <a:spAutoFit/>
          </a:bodyPr>
          <a:lstStyle/>
          <a:p>
            <a:pPr marL="0" marR="0" lvl="0" indent="0" algn="l" defTabSz="914126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itchFamily="34" charset="-128"/>
                <a:cs typeface="+mn-cs"/>
              </a:rPr>
              <a:t>Integrations with various CRMs</a:t>
            </a:r>
          </a:p>
          <a:p>
            <a:pPr marL="0" marR="0" lvl="0" indent="0" algn="l" defTabSz="914126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itchFamily="34" charset="-128"/>
                <a:cs typeface="Arial Unicode MS" pitchFamily="34" charset="-128"/>
              </a:rPr>
              <a:t>Customer identification based on customer’s data. </a:t>
            </a:r>
            <a:b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itchFamily="34" charset="-128"/>
                <a:cs typeface="Arial Unicode MS" pitchFamily="34" charset="-128"/>
              </a:rPr>
            </a:b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itchFamily="34" charset="-128"/>
                <a:cs typeface="Arial Unicode MS" pitchFamily="34" charset="-128"/>
              </a:rPr>
              <a:t>(interfaces enabling integration, even with multiple different information systems)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8481A88-8984-BD62-B229-3962CC185919}"/>
              </a:ext>
            </a:extLst>
          </p:cNvPr>
          <p:cNvSpPr/>
          <p:nvPr/>
        </p:nvSpPr>
        <p:spPr bwMode="gray">
          <a:xfrm>
            <a:off x="8234867" y="3450796"/>
            <a:ext cx="3564000" cy="1513726"/>
          </a:xfrm>
          <a:prstGeom prst="rect">
            <a:avLst/>
          </a:prstGeom>
          <a:solidFill>
            <a:srgbClr val="FFDF9E"/>
          </a:solidFill>
          <a:ln w="3175" algn="ctr">
            <a:noFill/>
            <a:miter lim="800000"/>
            <a:headEnd/>
            <a:tailEnd/>
          </a:ln>
          <a:effectLst/>
        </p:spPr>
        <p:txBody>
          <a:bodyPr lIns="89977" tIns="71981" rIns="89977" bIns="71981" rtlCol="0" anchor="t"/>
          <a:lstStyle/>
          <a:p>
            <a:pPr marL="0" marR="0" lvl="0" indent="0" algn="l" defTabSz="914126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Arial Unicode MS" pitchFamily="34" charset="-128"/>
                <a:cs typeface="Arial Unicode MS" pitchFamily="34" charset="-128"/>
              </a:rPr>
              <a:t>Reaching the right contact, </a:t>
            </a: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itchFamily="34" charset="-128"/>
                <a:cs typeface="Arial Unicode MS" pitchFamily="34" charset="-128"/>
              </a:rPr>
              <a:t>typically the truck driver, regardless of the work shift.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Arial Unicode MS" pitchFamily="34" charset="-128"/>
              <a:cs typeface="+mn-c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0669DA0-EE3A-E28B-B8BE-6CDA994B94C3}"/>
              </a:ext>
            </a:extLst>
          </p:cNvPr>
          <p:cNvSpPr/>
          <p:nvPr/>
        </p:nvSpPr>
        <p:spPr bwMode="gray">
          <a:xfrm>
            <a:off x="8432867" y="3983979"/>
            <a:ext cx="3168000" cy="837865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89977" tIns="71981" rIns="89977" bIns="71981" rtlCol="0" anchor="t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itchFamily="34" charset="-128"/>
                <a:cs typeface="+mn-cs"/>
              </a:rPr>
              <a:t>Contact Pro directory having the resources as “queues”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itchFamily="34" charset="-128"/>
                <a:cs typeface="+mn-cs"/>
              </a:rPr>
              <a:t>Using external agent functionality to connect the call to mobile phones of person(s) on duty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C73FDEF-35CF-EFB9-BD8E-D12E04A7004D}"/>
              </a:ext>
            </a:extLst>
          </p:cNvPr>
          <p:cNvSpPr/>
          <p:nvPr/>
        </p:nvSpPr>
        <p:spPr bwMode="gray">
          <a:xfrm>
            <a:off x="8432867" y="1861551"/>
            <a:ext cx="3168000" cy="45314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89977" tIns="71981" rIns="89977" bIns="71981" rtlCol="0" anchor="t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itchFamily="34" charset="-128"/>
                <a:cs typeface="+mn-cs"/>
              </a:rPr>
              <a:t>Notifications with SMS and WhatsApp. Possibility to continue 2-way dialog with store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3756F361-93CF-35CC-07F8-D002D4D16EC5}"/>
              </a:ext>
            </a:extLst>
          </p:cNvPr>
          <p:cNvSpPr/>
          <p:nvPr/>
        </p:nvSpPr>
        <p:spPr bwMode="gray">
          <a:xfrm>
            <a:off x="8432867" y="2381267"/>
            <a:ext cx="3168000" cy="607033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89977" tIns="71981" rIns="89977" bIns="71981" rtlCol="0" anchor="t">
            <a:spAutoFit/>
          </a:bodyPr>
          <a:lstStyle/>
          <a:p>
            <a:pPr marL="0" marR="0" lvl="0" indent="0" algn="l" defTabSz="914126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itchFamily="34" charset="-128"/>
                <a:cs typeface="Arial Unicode MS" pitchFamily="34" charset="-128"/>
              </a:rPr>
              <a:t>Notifications with outbound IVR, possibility to continue call with invoicing dept for payment terms</a:t>
            </a:r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7891997D-237D-A66C-D7DA-AA367C739F0D}"/>
              </a:ext>
            </a:extLst>
          </p:cNvPr>
          <p:cNvSpPr txBox="1">
            <a:spLocks/>
          </p:cNvSpPr>
          <p:nvPr/>
        </p:nvSpPr>
        <p:spPr>
          <a:xfrm>
            <a:off x="431870" y="474517"/>
            <a:ext cx="4395934" cy="440033"/>
          </a:xfrm>
          <a:prstGeom prst="rect">
            <a:avLst/>
          </a:prstGeom>
        </p:spPr>
        <p:txBody>
          <a:bodyPr/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GB" sz="1200" b="1" cap="all" spc="120" dirty="0">
                <a:solidFill>
                  <a:srgbClr val="000000"/>
                </a:solidFill>
              </a:rPr>
              <a:t>Transportation and logistics use cases</a:t>
            </a:r>
            <a:endParaRPr lang="en-SE" sz="1200" b="1" cap="all" spc="120" dirty="0">
              <a:solidFill>
                <a:srgbClr val="00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22EE2BC-A262-EC8D-E44A-FFA578ED58E1}"/>
              </a:ext>
            </a:extLst>
          </p:cNvPr>
          <p:cNvSpPr txBox="1"/>
          <p:nvPr/>
        </p:nvSpPr>
        <p:spPr>
          <a:xfrm>
            <a:off x="8993321" y="5269279"/>
            <a:ext cx="1872572" cy="241784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pPr algn="l">
              <a:lnSpc>
                <a:spcPct val="90000"/>
              </a:lnSpc>
              <a:spcAft>
                <a:spcPts val="600"/>
              </a:spcAft>
            </a:pPr>
            <a:r>
              <a:rPr lang="en-US" sz="1100" i="1" dirty="0">
                <a:solidFill>
                  <a:schemeClr val="tx2"/>
                </a:solidFill>
              </a:rPr>
              <a:t>Logos cannot be shared externally</a:t>
            </a:r>
          </a:p>
          <a:p>
            <a:pPr algn="l">
              <a:lnSpc>
                <a:spcPct val="90000"/>
              </a:lnSpc>
              <a:spcAft>
                <a:spcPts val="600"/>
              </a:spcAft>
            </a:pPr>
            <a:endParaRPr lang="en-US" sz="1400" dirty="0" err="1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52900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D33BAE-4E33-FD09-15EC-93C82CC9F7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F3281A-D6CB-D6BE-63D2-0B8040D790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9047" y="3048001"/>
            <a:ext cx="8419273" cy="2509563"/>
          </a:xfrm>
        </p:spPr>
        <p:txBody>
          <a:bodyPr/>
          <a:lstStyle/>
          <a:p>
            <a:r>
              <a:rPr lang="en-US" dirty="0"/>
              <a:t>Financial Services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B7946A-4988-68EE-B801-96A2D2D7A34C}"/>
              </a:ext>
            </a:extLst>
          </p:cNvPr>
          <p:cNvSpPr>
            <a:spLocks noGrp="1"/>
          </p:cNvSpPr>
          <p:nvPr>
            <p:ph type="ftr" sz="quarter" idx="33"/>
          </p:nvPr>
        </p:nvSpPr>
        <p:spPr>
          <a:xfrm>
            <a:off x="9990138" y="6787120"/>
            <a:ext cx="1101724" cy="0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all" spc="12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M Sans Medium" pitchFamily="2" charset="77"/>
                <a:ea typeface="+mn-ea"/>
                <a:cs typeface="+mn-cs"/>
              </a:rPr>
              <a:t>Use cases</a:t>
            </a:r>
            <a:endParaRPr kumimoji="0" lang="en-SE" sz="1200" b="0" i="0" u="none" strike="noStrike" kern="1200" cap="all" spc="12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M Sans Medium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249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1858BD-3B54-588D-7420-50D6EF99D5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7015B683-B997-5ADF-57FD-4D524FFA90BA}"/>
              </a:ext>
            </a:extLst>
          </p:cNvPr>
          <p:cNvSpPr/>
          <p:nvPr/>
        </p:nvSpPr>
        <p:spPr bwMode="gray">
          <a:xfrm>
            <a:off x="503870" y="1315280"/>
            <a:ext cx="3564000" cy="2373635"/>
          </a:xfrm>
          <a:prstGeom prst="rect">
            <a:avLst/>
          </a:prstGeom>
          <a:solidFill>
            <a:schemeClr val="accent4"/>
          </a:solidFill>
          <a:ln w="3175" algn="ctr">
            <a:noFill/>
            <a:miter lim="800000"/>
            <a:headEnd/>
            <a:tailEnd/>
          </a:ln>
          <a:effectLst/>
        </p:spPr>
        <p:txBody>
          <a:bodyPr lIns="89977" tIns="71981" rIns="89977" bIns="71981" rtlCol="0" anchor="t"/>
          <a:lstStyle/>
          <a:p>
            <a:pPr marL="0" marR="0" lvl="0" indent="0" algn="l" defTabSz="914126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Arial Unicode MS" pitchFamily="34" charset="-128"/>
                <a:cs typeface="+mn-cs"/>
              </a:rPr>
              <a:t>Customer onboarding &amp; account opening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Arial Unicode MS" pitchFamily="34" charset="-128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2B80B3F-E148-3ADF-9B15-96F4BF922EAF}"/>
              </a:ext>
            </a:extLst>
          </p:cNvPr>
          <p:cNvSpPr/>
          <p:nvPr/>
        </p:nvSpPr>
        <p:spPr bwMode="gray">
          <a:xfrm>
            <a:off x="701870" y="1654928"/>
            <a:ext cx="3168000" cy="299256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89977" tIns="71981" rIns="89977" bIns="71981" rtlCol="0" anchor="t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itchFamily="34" charset="-128"/>
                <a:cs typeface="+mn-cs"/>
              </a:rPr>
              <a:t>Inbound channels (calls, chat, email, messaging)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8494A2F-3304-778F-673B-F89B1ADCB8CD}"/>
              </a:ext>
            </a:extLst>
          </p:cNvPr>
          <p:cNvSpPr/>
          <p:nvPr/>
        </p:nvSpPr>
        <p:spPr bwMode="gray">
          <a:xfrm>
            <a:off x="4368450" y="1311293"/>
            <a:ext cx="3564000" cy="1467899"/>
          </a:xfrm>
          <a:prstGeom prst="rect">
            <a:avLst/>
          </a:prstGeom>
          <a:solidFill>
            <a:schemeClr val="accent4"/>
          </a:solidFill>
          <a:ln w="3175" algn="ctr">
            <a:noFill/>
            <a:miter lim="800000"/>
            <a:headEnd/>
            <a:tailEnd/>
          </a:ln>
          <a:effectLst/>
        </p:spPr>
        <p:txBody>
          <a:bodyPr lIns="89977" tIns="71981" rIns="89977" bIns="71981" rtlCol="0" anchor="t"/>
          <a:lstStyle/>
          <a:p>
            <a:pPr marL="0" marR="0" lvl="0" indent="0" algn="l" defTabSz="914126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Arial Unicode MS" pitchFamily="34" charset="-128"/>
                <a:cs typeface="Arial Unicode MS" pitchFamily="34" charset="-128"/>
              </a:rPr>
              <a:t>Insurance services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Arial Unicode MS" pitchFamily="34" charset="-128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9513FAD-6B10-0A30-ADB2-8B006B9EEB11}"/>
              </a:ext>
            </a:extLst>
          </p:cNvPr>
          <p:cNvSpPr/>
          <p:nvPr/>
        </p:nvSpPr>
        <p:spPr bwMode="gray">
          <a:xfrm>
            <a:off x="8238621" y="1311293"/>
            <a:ext cx="3564000" cy="1542721"/>
          </a:xfrm>
          <a:prstGeom prst="rect">
            <a:avLst/>
          </a:prstGeom>
          <a:solidFill>
            <a:schemeClr val="accent4"/>
          </a:solidFill>
          <a:ln w="3175" algn="ctr">
            <a:noFill/>
            <a:miter lim="800000"/>
            <a:headEnd/>
            <a:tailEnd/>
          </a:ln>
          <a:effectLst/>
        </p:spPr>
        <p:txBody>
          <a:bodyPr lIns="89977" tIns="71981" rIns="89977" bIns="71981" rtlCol="0" anchor="t"/>
          <a:lstStyle/>
          <a:p>
            <a:pPr marL="0" marR="0" lvl="0" indent="0" algn="l" defTabSz="914126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Arial Unicode MS" pitchFamily="34" charset="-128"/>
                <a:cs typeface="Arial Unicode MS" pitchFamily="34" charset="-128"/>
              </a:rPr>
              <a:t>Loan &amp; credit applications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Arial Unicode MS" pitchFamily="34" charset="-128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7A45CFC-11DD-C292-0758-1F6B09F3C965}"/>
              </a:ext>
            </a:extLst>
          </p:cNvPr>
          <p:cNvSpPr/>
          <p:nvPr/>
        </p:nvSpPr>
        <p:spPr bwMode="gray">
          <a:xfrm>
            <a:off x="8436621" y="1650940"/>
            <a:ext cx="3168000" cy="45314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89977" tIns="71981" rIns="89977" bIns="71981" rtlCol="0" anchor="t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cs"/>
              </a:rPr>
              <a:t>Inbound queries: product eligibility, interest rates, documentation</a:t>
            </a: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Arial Unicode MS" pitchFamily="34" charset="-128"/>
              <a:cs typeface="+mn-cs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60A2F27-F14E-A3F9-754F-C48778AC4DB0}"/>
              </a:ext>
            </a:extLst>
          </p:cNvPr>
          <p:cNvSpPr/>
          <p:nvPr/>
        </p:nvSpPr>
        <p:spPr bwMode="gray">
          <a:xfrm>
            <a:off x="514538" y="3891322"/>
            <a:ext cx="3564000" cy="1906478"/>
          </a:xfrm>
          <a:prstGeom prst="rect">
            <a:avLst/>
          </a:prstGeom>
          <a:solidFill>
            <a:schemeClr val="accent4"/>
          </a:solidFill>
          <a:ln w="3175" algn="ctr">
            <a:noFill/>
            <a:miter lim="800000"/>
            <a:headEnd/>
            <a:tailEnd/>
          </a:ln>
          <a:effectLst/>
        </p:spPr>
        <p:txBody>
          <a:bodyPr lIns="89977" tIns="71981" rIns="89977" bIns="71981" rtlCol="0" anchor="t"/>
          <a:lstStyle/>
          <a:p>
            <a:pPr marL="0" marR="0" lvl="0" indent="0" algn="l" defTabSz="914126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Arial Unicode MS" pitchFamily="34" charset="-128"/>
                <a:cs typeface="Arial Unicode MS" pitchFamily="34" charset="-128"/>
              </a:rPr>
              <a:t>Balance inquiries &amp; transactions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Arial Unicode MS" pitchFamily="34" charset="-128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EF54348-F0B0-A392-21F2-0BA66C44AF55}"/>
              </a:ext>
            </a:extLst>
          </p:cNvPr>
          <p:cNvSpPr/>
          <p:nvPr/>
        </p:nvSpPr>
        <p:spPr bwMode="gray">
          <a:xfrm>
            <a:off x="712538" y="4240833"/>
            <a:ext cx="3168000" cy="45314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89977" tIns="71981" rIns="89977" bIns="71981" rtlCol="0" anchor="t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cs"/>
              </a:rPr>
              <a:t>Self-service with IVR and chatbots (check balances, recent transactions, credit card limits)</a:t>
            </a: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Arial Unicode MS" pitchFamily="34" charset="-128"/>
              <a:cs typeface="+mn-cs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1964AD71-E909-EAD9-5FEA-5F8CE1611E8F}"/>
              </a:ext>
            </a:extLst>
          </p:cNvPr>
          <p:cNvSpPr/>
          <p:nvPr/>
        </p:nvSpPr>
        <p:spPr bwMode="gray">
          <a:xfrm>
            <a:off x="4368450" y="2923976"/>
            <a:ext cx="3564000" cy="1467899"/>
          </a:xfrm>
          <a:prstGeom prst="rect">
            <a:avLst/>
          </a:prstGeom>
          <a:solidFill>
            <a:schemeClr val="accent4"/>
          </a:solidFill>
          <a:ln w="3175" algn="ctr">
            <a:noFill/>
            <a:miter lim="800000"/>
            <a:headEnd/>
            <a:tailEnd/>
          </a:ln>
          <a:effectLst/>
        </p:spPr>
        <p:txBody>
          <a:bodyPr lIns="89977" tIns="71981" rIns="89977" bIns="71981" rtlCol="0" anchor="t"/>
          <a:lstStyle/>
          <a:p>
            <a:pPr marL="0" marR="0" lvl="0" indent="0" algn="l" defTabSz="914126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Arial Unicode MS" pitchFamily="34" charset="-128"/>
                <a:cs typeface="Arial Unicode MS" pitchFamily="34" charset="-128"/>
              </a:rPr>
              <a:t>Financial advisory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Arial Unicode MS" pitchFamily="34" charset="-128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F65CD6F1-6452-87C6-38CD-B6AA63A52AA4}"/>
              </a:ext>
            </a:extLst>
          </p:cNvPr>
          <p:cNvSpPr/>
          <p:nvPr/>
        </p:nvSpPr>
        <p:spPr bwMode="gray">
          <a:xfrm>
            <a:off x="4566450" y="3805461"/>
            <a:ext cx="3168000" cy="45314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89977" tIns="71981" rIns="89977" bIns="71981" rtlCol="0" anchor="t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Appointment scheduling with advisors via chat or voice bot</a:t>
            </a: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95065038-A11A-C2F6-6F12-C44A1CAB9AF0}"/>
              </a:ext>
            </a:extLst>
          </p:cNvPr>
          <p:cNvSpPr/>
          <p:nvPr/>
        </p:nvSpPr>
        <p:spPr bwMode="gray">
          <a:xfrm>
            <a:off x="4566450" y="3256145"/>
            <a:ext cx="3168000" cy="45314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89977" tIns="71981" rIns="89977" bIns="71981" rtlCol="0" anchor="t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cs"/>
              </a:rPr>
              <a:t>Proactive outreach with personalized offers (savings, investments, credit cards)</a:t>
            </a: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Arial Unicode MS" pitchFamily="34" charset="-128"/>
              <a:cs typeface="+mn-cs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2579E3E7-CAAB-BC51-3E0E-7AEEF9071D17}"/>
              </a:ext>
            </a:extLst>
          </p:cNvPr>
          <p:cNvSpPr/>
          <p:nvPr/>
        </p:nvSpPr>
        <p:spPr bwMode="gray">
          <a:xfrm>
            <a:off x="4566450" y="1650941"/>
            <a:ext cx="3168000" cy="45314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89977" tIns="71981" rIns="89977" bIns="71981" rtlCol="0" anchor="t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cs"/>
              </a:rPr>
              <a:t>Claims reporting via chatbot (upload photos/documents, claim status updates)</a:t>
            </a: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Arial Unicode MS" pitchFamily="34" charset="-128"/>
              <a:cs typeface="+mn-cs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BF605432-A724-87F5-3220-45C037DF5702}"/>
              </a:ext>
            </a:extLst>
          </p:cNvPr>
          <p:cNvSpPr/>
          <p:nvPr/>
        </p:nvSpPr>
        <p:spPr bwMode="gray">
          <a:xfrm>
            <a:off x="4566450" y="2180256"/>
            <a:ext cx="3168000" cy="45314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89977" tIns="71981" rIns="89977" bIns="71981" rtlCol="0" anchor="t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Proactive notifications for claim progress, policy renewals, premium due dates</a:t>
            </a: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A44BF3A-45D9-FBE0-42D0-81BD56E48066}"/>
              </a:ext>
            </a:extLst>
          </p:cNvPr>
          <p:cNvSpPr/>
          <p:nvPr/>
        </p:nvSpPr>
        <p:spPr bwMode="gray">
          <a:xfrm>
            <a:off x="701870" y="2046580"/>
            <a:ext cx="3168000" cy="45314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89977" tIns="71981" rIns="89977" bIns="71981" rtlCol="0" anchor="t">
            <a:spAutoFit/>
          </a:bodyPr>
          <a:lstStyle/>
          <a:p>
            <a:pPr marL="0" marR="0" lvl="0" indent="0" algn="l" defTabSz="914126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Chatbot guiding customers through account opening, verifying the customer &amp; doc submission</a:t>
            </a: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FD0684D-8845-F0EF-58B6-49AE4136986F}"/>
              </a:ext>
            </a:extLst>
          </p:cNvPr>
          <p:cNvSpPr/>
          <p:nvPr/>
        </p:nvSpPr>
        <p:spPr bwMode="gray">
          <a:xfrm>
            <a:off x="701870" y="2573835"/>
            <a:ext cx="3168000" cy="45314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89977" tIns="71981" rIns="89977" bIns="71981" rtlCol="0" anchor="t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Contact Pro queues to route to compliance / onboarding team when human support is needed</a:t>
            </a: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966F46B-5F6E-D96E-990B-46D39F680583}"/>
              </a:ext>
            </a:extLst>
          </p:cNvPr>
          <p:cNvSpPr/>
          <p:nvPr/>
        </p:nvSpPr>
        <p:spPr bwMode="gray">
          <a:xfrm>
            <a:off x="701870" y="3101090"/>
            <a:ext cx="3168000" cy="45314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89977" tIns="71981" rIns="89977" bIns="71981" rtlCol="0" anchor="t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cs"/>
              </a:rPr>
              <a:t>Integration with CRM &amp; core banking system for real-time validation</a:t>
            </a: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Arial Unicode MS" pitchFamily="34" charset="-128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7539E85-0BE6-99E2-8934-BB3F2A6346D8}"/>
              </a:ext>
            </a:extLst>
          </p:cNvPr>
          <p:cNvSpPr/>
          <p:nvPr/>
        </p:nvSpPr>
        <p:spPr bwMode="gray">
          <a:xfrm>
            <a:off x="4368450" y="4536660"/>
            <a:ext cx="3564000" cy="2120633"/>
          </a:xfrm>
          <a:prstGeom prst="rect">
            <a:avLst/>
          </a:prstGeom>
          <a:solidFill>
            <a:schemeClr val="accent4"/>
          </a:solidFill>
          <a:ln w="3175" algn="ctr">
            <a:noFill/>
            <a:miter lim="800000"/>
            <a:headEnd/>
            <a:tailEnd/>
          </a:ln>
          <a:effectLst/>
        </p:spPr>
        <p:txBody>
          <a:bodyPr lIns="89977" tIns="71981" rIns="89977" bIns="71981" rtlCol="0" anchor="t"/>
          <a:lstStyle/>
          <a:p>
            <a:pPr marL="0" marR="0" lvl="0" indent="0" algn="l" defTabSz="914126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Arial Unicode MS" pitchFamily="34" charset="-128"/>
                <a:cs typeface="Arial Unicode MS" pitchFamily="34" charset="-128"/>
              </a:rPr>
              <a:t>Fraud alerts &amp; security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Arial Unicode MS" pitchFamily="34" charset="-128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A5E1375-E260-05B6-9A5E-44D296D922BB}"/>
              </a:ext>
            </a:extLst>
          </p:cNvPr>
          <p:cNvSpPr/>
          <p:nvPr/>
        </p:nvSpPr>
        <p:spPr bwMode="gray">
          <a:xfrm>
            <a:off x="4566450" y="4890360"/>
            <a:ext cx="3168000" cy="45314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89977" tIns="71981" rIns="89977" bIns="71981" rtlCol="0" anchor="t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Real-time SMS/RCS/WhatsApp push notifications for suspicious activity</a:t>
            </a: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772A151E-CD74-52AE-3A00-B2B010384F5A}"/>
              </a:ext>
            </a:extLst>
          </p:cNvPr>
          <p:cNvSpPr/>
          <p:nvPr/>
        </p:nvSpPr>
        <p:spPr bwMode="gray">
          <a:xfrm>
            <a:off x="4566450" y="5432817"/>
            <a:ext cx="3168000" cy="299256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89977" tIns="71981" rIns="89977" bIns="71981" rtlCol="0" anchor="t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cs"/>
              </a:rPr>
              <a:t>Confirmation of transactions (approve/decline)</a:t>
            </a: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Arial Unicode MS" pitchFamily="34" charset="-128"/>
              <a:cs typeface="+mn-cs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C28340C-4166-1AE3-CCDB-E7634662CC2B}"/>
              </a:ext>
            </a:extLst>
          </p:cNvPr>
          <p:cNvSpPr/>
          <p:nvPr/>
        </p:nvSpPr>
        <p:spPr bwMode="gray">
          <a:xfrm>
            <a:off x="4566450" y="5813281"/>
            <a:ext cx="3168000" cy="299256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89977" tIns="71981" rIns="89977" bIns="71981" rtlCol="0" anchor="t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Automated IVR to freeze/unfreeze cards</a:t>
            </a: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98515B2-BE8F-5F71-DF2C-8921D6CB95A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87D4CC"/>
              </a:clrFrom>
              <a:clrTo>
                <a:srgbClr val="87D4C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38960" y="-29345"/>
            <a:ext cx="2314080" cy="154272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8529D86-11F4-A22D-849B-6059142B71F8}"/>
              </a:ext>
            </a:extLst>
          </p:cNvPr>
          <p:cNvSpPr/>
          <p:nvPr/>
        </p:nvSpPr>
        <p:spPr bwMode="gray">
          <a:xfrm>
            <a:off x="712538" y="4760663"/>
            <a:ext cx="3168000" cy="299256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89977" tIns="71981" rIns="89977" bIns="71981" rtlCol="0" anchor="t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cs"/>
              </a:rPr>
              <a:t>2FA for secure access to account info</a:t>
            </a: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Arial Unicode MS" pitchFamily="34" charset="-128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54F49BE-0318-C94F-B682-68F0B17DD398}"/>
              </a:ext>
            </a:extLst>
          </p:cNvPr>
          <p:cNvSpPr/>
          <p:nvPr/>
        </p:nvSpPr>
        <p:spPr bwMode="gray">
          <a:xfrm>
            <a:off x="712538" y="5128730"/>
            <a:ext cx="3168000" cy="45314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89977" tIns="71981" rIns="89977" bIns="71981" rtlCol="0" anchor="t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cs"/>
              </a:rPr>
              <a:t>Option to seamlessly transfer to live agent if needed</a:t>
            </a: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Arial Unicode MS" pitchFamily="34" charset="-128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D4355C6-3D9D-D968-B552-3BFB8C9202E7}"/>
              </a:ext>
            </a:extLst>
          </p:cNvPr>
          <p:cNvSpPr/>
          <p:nvPr/>
        </p:nvSpPr>
        <p:spPr bwMode="gray">
          <a:xfrm>
            <a:off x="8436621" y="2192314"/>
            <a:ext cx="3168000" cy="45314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89977" tIns="71981" rIns="89977" bIns="71981" rtlCol="0" anchor="t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cs"/>
              </a:rPr>
              <a:t>Telesales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cs"/>
              </a:rPr>
              <a:t> campaigns for pre-approved credit or loan offers</a:t>
            </a: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Arial Unicode MS" pitchFamily="34" charset="-128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1161983-E032-E3B4-7355-743859A966A1}"/>
              </a:ext>
            </a:extLst>
          </p:cNvPr>
          <p:cNvSpPr/>
          <p:nvPr/>
        </p:nvSpPr>
        <p:spPr bwMode="gray">
          <a:xfrm>
            <a:off x="4566450" y="6198643"/>
            <a:ext cx="3168000" cy="299256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89977" tIns="71981" rIns="89977" bIns="71981" rtlCol="0" anchor="t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Escalation to fraud specialists via Contact Pro</a:t>
            </a: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9447550-8479-752F-4D94-EDD45120A093}"/>
              </a:ext>
            </a:extLst>
          </p:cNvPr>
          <p:cNvSpPr/>
          <p:nvPr/>
        </p:nvSpPr>
        <p:spPr bwMode="gray">
          <a:xfrm>
            <a:off x="8233030" y="3050651"/>
            <a:ext cx="3564000" cy="3606642"/>
          </a:xfrm>
          <a:prstGeom prst="rect">
            <a:avLst/>
          </a:prstGeom>
          <a:solidFill>
            <a:schemeClr val="accent4"/>
          </a:solidFill>
          <a:ln w="3175" algn="ctr">
            <a:noFill/>
            <a:miter lim="800000"/>
            <a:headEnd/>
            <a:tailEnd/>
          </a:ln>
          <a:effectLst/>
        </p:spPr>
        <p:txBody>
          <a:bodyPr lIns="89977" tIns="71981" rIns="89977" bIns="71981" rtlCol="0" anchor="t"/>
          <a:lstStyle/>
          <a:p>
            <a:pPr marL="0" marR="0" lvl="0" indent="0" algn="l" defTabSz="914126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Arial Unicode MS" pitchFamily="34" charset="-128"/>
                <a:cs typeface="Arial Unicode MS" pitchFamily="34" charset="-128"/>
              </a:rPr>
              <a:t>Debt collections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Arial Unicode MS" pitchFamily="34" charset="-12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410DBA8-1DC4-A8CF-0F29-A182B4CC56F9}"/>
              </a:ext>
            </a:extLst>
          </p:cNvPr>
          <p:cNvSpPr/>
          <p:nvPr/>
        </p:nvSpPr>
        <p:spPr bwMode="gray">
          <a:xfrm>
            <a:off x="8431030" y="3941561"/>
            <a:ext cx="3168000" cy="45314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89977" tIns="71981" rIns="89977" bIns="71981" rtlCol="0" anchor="t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Outbound IVR with self-service payment options (card, bank transfer)</a:t>
            </a: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50B713E-B9EF-EFCC-81E9-A7DF2A9BF0E9}"/>
              </a:ext>
            </a:extLst>
          </p:cNvPr>
          <p:cNvSpPr/>
          <p:nvPr/>
        </p:nvSpPr>
        <p:spPr bwMode="gray">
          <a:xfrm>
            <a:off x="8431030" y="3382820"/>
            <a:ext cx="3168000" cy="45314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89977" tIns="71981" rIns="89977" bIns="71981" rtlCol="0" anchor="t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cs"/>
              </a:rPr>
              <a:t>Proactive payment reminders via SMS, RCS, WhatsApp, or email</a:t>
            </a: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Arial Unicode MS" pitchFamily="34" charset="-128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4780091-089F-8C05-5825-9B3D10836D45}"/>
              </a:ext>
            </a:extLst>
          </p:cNvPr>
          <p:cNvSpPr/>
          <p:nvPr/>
        </p:nvSpPr>
        <p:spPr bwMode="gray">
          <a:xfrm>
            <a:off x="8431030" y="4500302"/>
            <a:ext cx="3168000" cy="45314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89977" tIns="71981" rIns="89977" bIns="71981" rtlCol="0" anchor="t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Two-way conversational messaging for negotiating payment plans</a:t>
            </a: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07F80B1-EB33-5011-E6DC-1265C8E8207C}"/>
              </a:ext>
            </a:extLst>
          </p:cNvPr>
          <p:cNvSpPr/>
          <p:nvPr/>
        </p:nvSpPr>
        <p:spPr bwMode="gray">
          <a:xfrm>
            <a:off x="8431030" y="5059043"/>
            <a:ext cx="3168000" cy="45314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89977" tIns="71981" rIns="89977" bIns="71981" rtlCol="0" anchor="t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Automatic routing to collections team via Contact Pro queues</a:t>
            </a: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3DF86C0-26D0-4745-6B62-478800E86F8E}"/>
              </a:ext>
            </a:extLst>
          </p:cNvPr>
          <p:cNvSpPr/>
          <p:nvPr/>
        </p:nvSpPr>
        <p:spPr bwMode="gray">
          <a:xfrm>
            <a:off x="8431030" y="5628505"/>
            <a:ext cx="3168000" cy="299256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89977" tIns="71981" rIns="89977" bIns="71981" rtlCol="0" anchor="t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Escalation to live agent for sensitive cases</a:t>
            </a: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A0876AE-911E-0518-824C-969592E8187E}"/>
              </a:ext>
            </a:extLst>
          </p:cNvPr>
          <p:cNvSpPr/>
          <p:nvPr/>
        </p:nvSpPr>
        <p:spPr bwMode="gray">
          <a:xfrm>
            <a:off x="8431030" y="6018904"/>
            <a:ext cx="3168000" cy="45314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89977" tIns="71981" rIns="89977" bIns="71981" rtlCol="0" anchor="t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Integration with billing &amp; core banking systems for real-time updates</a:t>
            </a: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1026" name="Picture 2" descr="OneMain Financial - Most Loved Workplace®">
            <a:extLst>
              <a:ext uri="{FF2B5EF4-FFF2-40B4-BE49-F238E27FC236}">
                <a16:creationId xmlns:a16="http://schemas.microsoft.com/office/drawing/2014/main" id="{425E8904-AD99-9749-F513-D9E40B8612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240" y="6075049"/>
            <a:ext cx="1264158" cy="546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trategic combination between Nexi and Nets creates a powerful European  PayTech leader">
            <a:extLst>
              <a:ext uri="{FF2B5EF4-FFF2-40B4-BE49-F238E27FC236}">
                <a16:creationId xmlns:a16="http://schemas.microsoft.com/office/drawing/2014/main" id="{E4AEB9DE-EDE0-DB06-5868-CC53F6755E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3398" y="6112537"/>
            <a:ext cx="2256143" cy="435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D9F2D895-6235-73B1-7D63-AED1A8C273DF}"/>
              </a:ext>
            </a:extLst>
          </p:cNvPr>
          <p:cNvSpPr txBox="1"/>
          <p:nvPr/>
        </p:nvSpPr>
        <p:spPr>
          <a:xfrm>
            <a:off x="1997298" y="5824727"/>
            <a:ext cx="1872572" cy="241784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pPr algn="l">
              <a:lnSpc>
                <a:spcPct val="90000"/>
              </a:lnSpc>
              <a:spcAft>
                <a:spcPts val="600"/>
              </a:spcAft>
            </a:pPr>
            <a:r>
              <a:rPr lang="en-US" sz="1100" i="1" dirty="0">
                <a:solidFill>
                  <a:schemeClr val="tx2"/>
                </a:solidFill>
              </a:rPr>
              <a:t>Logos cannot be shared externally</a:t>
            </a:r>
          </a:p>
          <a:p>
            <a:pPr algn="l">
              <a:lnSpc>
                <a:spcPct val="90000"/>
              </a:lnSpc>
              <a:spcAft>
                <a:spcPts val="600"/>
              </a:spcAft>
            </a:pPr>
            <a:endParaRPr lang="en-US" sz="1400" dirty="0" err="1">
              <a:solidFill>
                <a:schemeClr val="tx2"/>
              </a:solidFill>
            </a:endParaRPr>
          </a:p>
        </p:txBody>
      </p:sp>
      <p:sp>
        <p:nvSpPr>
          <p:cNvPr id="21" name="Footer Placeholder 2">
            <a:extLst>
              <a:ext uri="{FF2B5EF4-FFF2-40B4-BE49-F238E27FC236}">
                <a16:creationId xmlns:a16="http://schemas.microsoft.com/office/drawing/2014/main" id="{E5C1A1DA-DD35-5A69-F6CD-E4165DC44188}"/>
              </a:ext>
            </a:extLst>
          </p:cNvPr>
          <p:cNvSpPr txBox="1">
            <a:spLocks/>
          </p:cNvSpPr>
          <p:nvPr/>
        </p:nvSpPr>
        <p:spPr>
          <a:xfrm>
            <a:off x="503870" y="474517"/>
            <a:ext cx="4395934" cy="440033"/>
          </a:xfrm>
          <a:prstGeom prst="rect">
            <a:avLst/>
          </a:prstGeom>
        </p:spPr>
        <p:txBody>
          <a:bodyPr/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GB" sz="1200" b="1" cap="all" spc="120" dirty="0">
                <a:solidFill>
                  <a:srgbClr val="000000"/>
                </a:solidFill>
              </a:rPr>
              <a:t>Financial services use cases</a:t>
            </a:r>
            <a:endParaRPr lang="en-SE" sz="1200" b="1" cap="all" spc="12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19809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EECB3D9-D3E2-18FE-273D-E3EB735FF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9047" y="3048001"/>
            <a:ext cx="6895273" cy="1310774"/>
          </a:xfrm>
        </p:spPr>
        <p:txBody>
          <a:bodyPr/>
          <a:lstStyle/>
          <a:p>
            <a:r>
              <a:rPr lang="en-US" dirty="0"/>
              <a:t>Market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6258D57-BA81-8DDB-FCBB-83E6EAE3C3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FA5B5D5-F71F-4E9F-AA96-BC6793A03446}" type="slidenum">
              <a:rPr lang="en-GB" smtClean="0"/>
              <a:pPr/>
              <a:t>22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84679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8108F3-F07F-4BCA-B19F-DF954F08A5F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6281738"/>
            <a:ext cx="746125" cy="196850"/>
          </a:xfrm>
        </p:spPr>
        <p:txBody>
          <a:bodyPr/>
          <a:lstStyle/>
          <a:p>
            <a:fld id="{7FA5B5D5-F71F-4E9F-AA96-BC6793A03446}" type="slidenum">
              <a:rPr lang="en-GB" smtClean="0"/>
              <a:pPr/>
              <a:t>23</a:t>
            </a:fld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6BBDB40-B743-889D-F9B2-DC60636CCD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94281" y="1931137"/>
            <a:ext cx="202292" cy="72514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7B74C9BE-A780-553B-520F-E081367D6742}"/>
              </a:ext>
            </a:extLst>
          </p:cNvPr>
          <p:cNvGrpSpPr/>
          <p:nvPr/>
        </p:nvGrpSpPr>
        <p:grpSpPr>
          <a:xfrm>
            <a:off x="99706" y="1308858"/>
            <a:ext cx="11996570" cy="5132633"/>
            <a:chOff x="-3034" y="1467608"/>
            <a:chExt cx="11996570" cy="5132633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0A6745C8-1680-F14F-49F6-E0653AF97EAC}"/>
                </a:ext>
              </a:extLst>
            </p:cNvPr>
            <p:cNvGrpSpPr/>
            <p:nvPr/>
          </p:nvGrpSpPr>
          <p:grpSpPr>
            <a:xfrm>
              <a:off x="-3034" y="1467608"/>
              <a:ext cx="11889217" cy="4851606"/>
              <a:chOff x="72759" y="1204069"/>
              <a:chExt cx="11889217" cy="4851606"/>
            </a:xfrm>
          </p:grpSpPr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CAD2ECCD-F74F-EE4D-51F4-F91AED4BE80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9555" t="37098" r="10634" b="39363"/>
              <a:stretch/>
            </p:blipFill>
            <p:spPr>
              <a:xfrm>
                <a:off x="3287380" y="2941101"/>
                <a:ext cx="2674971" cy="30379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12" name="AutoShape 4" descr="Home">
                <a:extLst>
                  <a:ext uri="{FF2B5EF4-FFF2-40B4-BE49-F238E27FC236}">
                    <a16:creationId xmlns:a16="http://schemas.microsoft.com/office/drawing/2014/main" id="{2A3717D3-4E08-CD3C-6CF5-3A9C630B57DF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5899925" y="3307423"/>
                <a:ext cx="304800" cy="304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FI"/>
              </a:p>
            </p:txBody>
          </p:sp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id="{FCB36586-204E-FE25-92BA-946A789A725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938506" y="1478928"/>
                <a:ext cx="1134870" cy="226974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14" name="Picture 8" descr="See the source image">
                <a:extLst>
                  <a:ext uri="{FF2B5EF4-FFF2-40B4-BE49-F238E27FC236}">
                    <a16:creationId xmlns:a16="http://schemas.microsoft.com/office/drawing/2014/main" id="{DD3E881F-8ED4-3F86-E65F-DEEDDF760AE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70826" y="3586124"/>
                <a:ext cx="1675476" cy="7139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5" name="Picture 14">
                <a:extLst>
                  <a:ext uri="{FF2B5EF4-FFF2-40B4-BE49-F238E27FC236}">
                    <a16:creationId xmlns:a16="http://schemas.microsoft.com/office/drawing/2014/main" id="{6263B5CC-1257-7389-A187-DF9DFCDB2FD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520868" y="1775271"/>
                <a:ext cx="1393972" cy="129604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id="{6F7D21BB-9D30-C88F-D4F3-C0CF8841DE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419680" y="4055259"/>
                <a:ext cx="1432263" cy="1022570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C33BE746-F9A7-84C8-F078-A589837E14B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2759" y="3356433"/>
                <a:ext cx="2291798" cy="128814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18" name="Picture 17">
                <a:extLst>
                  <a:ext uri="{FF2B5EF4-FFF2-40B4-BE49-F238E27FC236}">
                    <a16:creationId xmlns:a16="http://schemas.microsoft.com/office/drawing/2014/main" id="{02CA6C57-2472-7C6E-7F17-3105AE4351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973299" y="3632069"/>
                <a:ext cx="1015383" cy="736107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BB2813F8-7303-98EA-9435-28975B64BB6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440661" y="3629564"/>
                <a:ext cx="1329503" cy="738612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0" name="Picture 19">
                <a:extLst>
                  <a:ext uri="{FF2B5EF4-FFF2-40B4-BE49-F238E27FC236}">
                    <a16:creationId xmlns:a16="http://schemas.microsoft.com/office/drawing/2014/main" id="{56D9C8EA-5BDF-BA39-C1B2-9B9918983E9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686736" y="3606514"/>
                <a:ext cx="1173024" cy="75678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1" name="Picture 20">
                <a:extLst>
                  <a:ext uri="{FF2B5EF4-FFF2-40B4-BE49-F238E27FC236}">
                    <a16:creationId xmlns:a16="http://schemas.microsoft.com/office/drawing/2014/main" id="{A01D6828-5EFE-B586-FBDC-362EE278D1B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6304975" y="2721890"/>
                <a:ext cx="931045" cy="695406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2" name="Picture 21">
                <a:extLst>
                  <a:ext uri="{FF2B5EF4-FFF2-40B4-BE49-F238E27FC236}">
                    <a16:creationId xmlns:a16="http://schemas.microsoft.com/office/drawing/2014/main" id="{DB2D055A-3266-8125-2965-A0CEB180709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8281347" y="3743304"/>
                <a:ext cx="1480947" cy="45372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3" name="Picture 22">
                <a:extLst>
                  <a:ext uri="{FF2B5EF4-FFF2-40B4-BE49-F238E27FC236}">
                    <a16:creationId xmlns:a16="http://schemas.microsoft.com/office/drawing/2014/main" id="{4E7C05C8-D170-FABC-D3EE-FBAAD201A6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6225320" y="2019935"/>
                <a:ext cx="1769146" cy="661661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4" name="Picture 10" descr="See the source image">
                <a:extLst>
                  <a:ext uri="{FF2B5EF4-FFF2-40B4-BE49-F238E27FC236}">
                    <a16:creationId xmlns:a16="http://schemas.microsoft.com/office/drawing/2014/main" id="{E862D803-FF65-C0CD-D529-DC145AD18CB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40992" y="1321832"/>
                <a:ext cx="1073647" cy="5368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5" name="Picture 24">
                <a:extLst>
                  <a:ext uri="{FF2B5EF4-FFF2-40B4-BE49-F238E27FC236}">
                    <a16:creationId xmlns:a16="http://schemas.microsoft.com/office/drawing/2014/main" id="{FF75FBFC-0514-4953-EACF-9E8EB62D9B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454741" y="4739463"/>
                <a:ext cx="1464078" cy="414822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6" name="Picture 25">
                <a:extLst>
                  <a:ext uri="{FF2B5EF4-FFF2-40B4-BE49-F238E27FC236}">
                    <a16:creationId xmlns:a16="http://schemas.microsoft.com/office/drawing/2014/main" id="{88CF87DC-750B-81BE-EE78-849CC792824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2226027" y="4643812"/>
                <a:ext cx="1549735" cy="533942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7" name="Picture 26">
                <a:extLst>
                  <a:ext uri="{FF2B5EF4-FFF2-40B4-BE49-F238E27FC236}">
                    <a16:creationId xmlns:a16="http://schemas.microsoft.com/office/drawing/2014/main" id="{73FADAD3-15A0-71F8-8716-A28B5F92C6A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4231175" y="4689287"/>
                <a:ext cx="1922863" cy="463816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8" name="Picture 27">
                <a:extLst>
                  <a:ext uri="{FF2B5EF4-FFF2-40B4-BE49-F238E27FC236}">
                    <a16:creationId xmlns:a16="http://schemas.microsoft.com/office/drawing/2014/main" id="{521D5EEC-9C41-FC4C-B43A-B65D216028D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9942831" y="1998217"/>
                <a:ext cx="927297" cy="649108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E09C6A47-631D-EAAC-B051-99B3EF6992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6319968" y="4468929"/>
                <a:ext cx="1429164" cy="676972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30" name="Picture 29">
                <a:extLst>
                  <a:ext uri="{FF2B5EF4-FFF2-40B4-BE49-F238E27FC236}">
                    <a16:creationId xmlns:a16="http://schemas.microsoft.com/office/drawing/2014/main" id="{5B9BCDA1-42A3-4D70-B0AD-111613128D1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7995246" y="4595157"/>
                <a:ext cx="1464078" cy="519994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31" name="Picture 30">
                <a:extLst>
                  <a:ext uri="{FF2B5EF4-FFF2-40B4-BE49-F238E27FC236}">
                    <a16:creationId xmlns:a16="http://schemas.microsoft.com/office/drawing/2014/main" id="{BA449EB9-E0A2-8CDF-322D-199DCE66BD9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7049439" y="1204069"/>
                <a:ext cx="1620642" cy="754421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32" name="Picture 12" descr="See the source image">
                <a:extLst>
                  <a:ext uri="{FF2B5EF4-FFF2-40B4-BE49-F238E27FC236}">
                    <a16:creationId xmlns:a16="http://schemas.microsoft.com/office/drawing/2014/main" id="{D45AD070-39AC-D8CE-56F6-63F3924DE7D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43574" y="1897644"/>
                <a:ext cx="918402" cy="8834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3" name="Picture 32">
                <a:extLst>
                  <a:ext uri="{FF2B5EF4-FFF2-40B4-BE49-F238E27FC236}">
                    <a16:creationId xmlns:a16="http://schemas.microsoft.com/office/drawing/2014/main" id="{46CEA733-007F-7D32-1E3D-EE29FE4D891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7436682" y="2930870"/>
                <a:ext cx="1393972" cy="77442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34" name="Picture 33">
                <a:extLst>
                  <a:ext uri="{FF2B5EF4-FFF2-40B4-BE49-F238E27FC236}">
                    <a16:creationId xmlns:a16="http://schemas.microsoft.com/office/drawing/2014/main" id="{96ECE605-0B0E-CA60-4E5D-2D27378A01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86818" y="5376509"/>
                <a:ext cx="2063680" cy="679166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35" name="Picture 34">
                <a:extLst>
                  <a:ext uri="{FF2B5EF4-FFF2-40B4-BE49-F238E27FC236}">
                    <a16:creationId xmlns:a16="http://schemas.microsoft.com/office/drawing/2014/main" id="{8701E0C4-8F5E-A53C-41AB-091ADECFA5F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4184079" y="5386921"/>
                <a:ext cx="1314322" cy="657161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36" name="Picture 35">
                <a:extLst>
                  <a:ext uri="{FF2B5EF4-FFF2-40B4-BE49-F238E27FC236}">
                    <a16:creationId xmlns:a16="http://schemas.microsoft.com/office/drawing/2014/main" id="{0EC1C834-EC2D-2C64-679C-6D0ED3A7AB9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5763860" y="5417449"/>
                <a:ext cx="1884491" cy="588903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37" name="Picture 14" descr="See the source image">
                <a:extLst>
                  <a:ext uri="{FF2B5EF4-FFF2-40B4-BE49-F238E27FC236}">
                    <a16:creationId xmlns:a16="http://schemas.microsoft.com/office/drawing/2014/main" id="{142DF6F7-3744-8033-CA0B-BC97993FA40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95246" y="5255575"/>
                <a:ext cx="800100" cy="8001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8" name="Picture 37">
                <a:extLst>
                  <a:ext uri="{FF2B5EF4-FFF2-40B4-BE49-F238E27FC236}">
                    <a16:creationId xmlns:a16="http://schemas.microsoft.com/office/drawing/2014/main" id="{C8072499-D6FC-3733-5FCE-EF9CB23E6E6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8963410" y="5282808"/>
                <a:ext cx="1769893" cy="745649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39" name="Picture 38">
                <a:extLst>
                  <a:ext uri="{FF2B5EF4-FFF2-40B4-BE49-F238E27FC236}">
                    <a16:creationId xmlns:a16="http://schemas.microsoft.com/office/drawing/2014/main" id="{B0F0A36B-0D2A-5C95-9E98-6D5552ADC81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582769" y="1417457"/>
                <a:ext cx="1164437" cy="451143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41" name="Picture 40">
                <a:hlinkClick r:id="rId31"/>
                <a:extLst>
                  <a:ext uri="{FF2B5EF4-FFF2-40B4-BE49-F238E27FC236}">
                    <a16:creationId xmlns:a16="http://schemas.microsoft.com/office/drawing/2014/main" id="{91E4C4C1-8A44-B4B9-6D3E-2E5D43FA08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488988" y="2857209"/>
                <a:ext cx="2384406" cy="458071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42" name="Picture 41">
                <a:hlinkClick r:id="rId33"/>
                <a:extLst>
                  <a:ext uri="{FF2B5EF4-FFF2-40B4-BE49-F238E27FC236}">
                    <a16:creationId xmlns:a16="http://schemas.microsoft.com/office/drawing/2014/main" id="{9F02AAFD-D885-D8AE-1478-8F345033285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3775762" y="2105868"/>
                <a:ext cx="1782956" cy="433805"/>
              </a:xfrm>
              <a:prstGeom prst="rect">
                <a:avLst/>
              </a:prstGeom>
              <a:ln>
                <a:noFill/>
              </a:ln>
            </p:spPr>
          </p:pic>
        </p:grpSp>
        <p:pic>
          <p:nvPicPr>
            <p:cNvPr id="10" name="Picture 2" descr="See the source image">
              <a:extLst>
                <a:ext uri="{FF2B5EF4-FFF2-40B4-BE49-F238E27FC236}">
                  <a16:creationId xmlns:a16="http://schemas.microsoft.com/office/drawing/2014/main" id="{A8784473-DB1C-1C75-7A99-A6E721E0301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31381" y="5238086"/>
              <a:ext cx="1362155" cy="1362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3" name="Picture 42">
            <a:extLst>
              <a:ext uri="{FF2B5EF4-FFF2-40B4-BE49-F238E27FC236}">
                <a16:creationId xmlns:a16="http://schemas.microsoft.com/office/drawing/2014/main" id="{AD9F4083-C271-8F6C-6EB4-FC12514E874E}"/>
              </a:ext>
            </a:extLst>
      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9795315" y="2954918"/>
            <a:ext cx="2238687" cy="790685"/>
          </a:xfrm>
          <a:prstGeom prst="rect">
            <a:avLst/>
          </a:prstGeom>
          <a:ln>
            <a:noFill/>
          </a:ln>
        </p:spPr>
      </p:pic>
      <p:pic>
        <p:nvPicPr>
          <p:cNvPr id="44" name="Picture 4">
            <a:extLst>
              <a:ext uri="{FF2B5EF4-FFF2-40B4-BE49-F238E27FC236}">
                <a16:creationId xmlns:a16="http://schemas.microsoft.com/office/drawing/2014/main" id="{71EAEB9D-3731-6940-3A77-6862519956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" t="2191" r="807" b="3756"/>
          <a:stretch/>
        </p:blipFill>
        <p:spPr bwMode="auto">
          <a:xfrm>
            <a:off x="4344006" y="1522246"/>
            <a:ext cx="2369677" cy="36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AB72A55C-124B-EE38-5106-A64CD3A51C24}"/>
              </a:ext>
            </a:extLst>
          </p:cNvPr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609716" y="2233581"/>
            <a:ext cx="2410312" cy="475635"/>
          </a:xfrm>
          <a:prstGeom prst="rect">
            <a:avLst/>
          </a:prstGeom>
          <a:ln>
            <a:noFill/>
          </a:ln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EAE9E21C-4F05-77B6-FB87-70ADADC99360}"/>
              </a:ext>
            </a:extLst>
          </p:cNvPr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2343549" y="5459060"/>
            <a:ext cx="1677660" cy="635905"/>
          </a:xfrm>
          <a:prstGeom prst="rect">
            <a:avLst/>
          </a:prstGeom>
          <a:ln>
            <a:noFill/>
          </a:ln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CF0C1DEA-180F-F0E4-7140-58B2AD819E61}"/>
              </a:ext>
            </a:extLst>
          </p:cNvPr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9974911" y="634523"/>
            <a:ext cx="1903979" cy="652537"/>
          </a:xfrm>
          <a:prstGeom prst="rect">
            <a:avLst/>
          </a:prstGeom>
        </p:spPr>
      </p:pic>
      <p:pic>
        <p:nvPicPr>
          <p:cNvPr id="48" name="Picture 47" descr="Logo&#10;&#10;Description automatically generated">
            <a:extLst>
              <a:ext uri="{FF2B5EF4-FFF2-40B4-BE49-F238E27FC236}">
                <a16:creationId xmlns:a16="http://schemas.microsoft.com/office/drawing/2014/main" id="{9ED4024E-F3A7-D128-4479-930396B3E10F}"/>
              </a:ext>
            </a:extLst>
          </p:cNvPr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>
            <a:off x="8634304" y="619961"/>
            <a:ext cx="1175410" cy="595696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E52D0C7D-C198-FD33-C955-7E88B1A7051D}"/>
              </a:ext>
            </a:extLst>
          </p:cNvPr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>
            <a:off x="6859311" y="813262"/>
            <a:ext cx="1833535" cy="223453"/>
          </a:xfrm>
          <a:prstGeom prst="rect">
            <a:avLst/>
          </a:prstGeom>
        </p:spPr>
      </p:pic>
      <p:pic>
        <p:nvPicPr>
          <p:cNvPr id="50" name="Picture 2">
            <a:extLst>
              <a:ext uri="{FF2B5EF4-FFF2-40B4-BE49-F238E27FC236}">
                <a16:creationId xmlns:a16="http://schemas.microsoft.com/office/drawing/2014/main" id="{96C7377C-22B0-63B3-DABC-849F951AD5F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7" t="12262" r="3260" b="8756"/>
          <a:stretch>
            <a:fillRect/>
          </a:stretch>
        </p:blipFill>
        <p:spPr bwMode="auto">
          <a:xfrm>
            <a:off x="4061125" y="372851"/>
            <a:ext cx="2531600" cy="776124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3">
            <a:extLst>
              <a:ext uri="{FF2B5EF4-FFF2-40B4-BE49-F238E27FC236}">
                <a16:creationId xmlns:a16="http://schemas.microsoft.com/office/drawing/2014/main" id="{AE8BAA3A-41FB-EE16-C381-840A507E6E4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1" t="3540" r="6444" b="10158"/>
          <a:stretch>
            <a:fillRect/>
          </a:stretch>
        </p:blipFill>
        <p:spPr bwMode="auto">
          <a:xfrm>
            <a:off x="513187" y="507102"/>
            <a:ext cx="1164437" cy="558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Picture 4">
            <a:extLst>
              <a:ext uri="{FF2B5EF4-FFF2-40B4-BE49-F238E27FC236}">
                <a16:creationId xmlns:a16="http://schemas.microsoft.com/office/drawing/2014/main" id="{C8D105F5-9940-BC70-DCBD-E1B536FB8FF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2" t="5903" r="2312" b="5313"/>
          <a:stretch>
            <a:fillRect/>
          </a:stretch>
        </p:blipFill>
        <p:spPr bwMode="auto">
          <a:xfrm>
            <a:off x="1810917" y="163460"/>
            <a:ext cx="2176535" cy="966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398DBDE3-F98E-19A2-C97E-3EDB06A673CE}"/>
              </a:ext>
            </a:extLst>
          </p:cNvPr>
          <p:cNvPicPr>
            <a:picLocks noChangeAspect="1"/>
          </p:cNvPicPr>
          <p:nvPr/>
        </p:nvPicPr>
        <p:blipFill>
          <a:blip r:embed="rId46"/>
          <a:stretch>
            <a:fillRect/>
          </a:stretch>
        </p:blipFill>
        <p:spPr>
          <a:xfrm>
            <a:off x="2946040" y="6202052"/>
            <a:ext cx="3496293" cy="584286"/>
          </a:xfrm>
          <a:prstGeom prst="rect">
            <a:avLst/>
          </a:prstGeom>
        </p:spPr>
      </p:pic>
      <p:pic>
        <p:nvPicPr>
          <p:cNvPr id="54" name="Picture 5">
            <a:extLst>
              <a:ext uri="{FF2B5EF4-FFF2-40B4-BE49-F238E27FC236}">
                <a16:creationId xmlns:a16="http://schemas.microsoft.com/office/drawing/2014/main" id="{8F8F32BA-FA5B-DE12-6B0A-1CDAC21772B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0" t="4795" r="2106" b="5153"/>
          <a:stretch>
            <a:fillRect/>
          </a:stretch>
        </p:blipFill>
        <p:spPr bwMode="auto">
          <a:xfrm>
            <a:off x="8422243" y="6160464"/>
            <a:ext cx="2706468" cy="668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" name="Picture 6">
            <a:extLst>
              <a:ext uri="{FF2B5EF4-FFF2-40B4-BE49-F238E27FC236}">
                <a16:creationId xmlns:a16="http://schemas.microsoft.com/office/drawing/2014/main" id="{F18AA1B0-E6A0-B4F1-A791-0BAF0903728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0" t="9201" r="4642" b="4819"/>
          <a:stretch>
            <a:fillRect/>
          </a:stretch>
        </p:blipFill>
        <p:spPr bwMode="auto">
          <a:xfrm>
            <a:off x="2091677" y="1405962"/>
            <a:ext cx="1826178" cy="596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508A6FC3-2ECF-2F07-D00C-AE0EB2620A56}"/>
              </a:ext>
            </a:extLst>
          </p:cNvPr>
          <p:cNvPicPr>
            <a:picLocks noChangeAspect="1"/>
          </p:cNvPicPr>
          <p:nvPr/>
        </p:nvPicPr>
        <p:blipFill>
          <a:blip r:embed="rId49"/>
          <a:stretch>
            <a:fillRect/>
          </a:stretch>
        </p:blipFill>
        <p:spPr>
          <a:xfrm>
            <a:off x="6595838" y="6067218"/>
            <a:ext cx="1344919" cy="616537"/>
          </a:xfrm>
          <a:prstGeom prst="rect">
            <a:avLst/>
          </a:prstGeom>
        </p:spPr>
      </p:pic>
      <p:pic>
        <p:nvPicPr>
          <p:cNvPr id="58" name="Picture 8" descr="Microsoft Customer Story-With Dynamics 365, Natura imbues its service with  robustness and tightens its relationship with its customers">
            <a:extLst>
              <a:ext uri="{FF2B5EF4-FFF2-40B4-BE49-F238E27FC236}">
                <a16:creationId xmlns:a16="http://schemas.microsoft.com/office/drawing/2014/main" id="{304C2E78-C8BC-1F6E-B9F2-6D81593F81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0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335" y="6060759"/>
            <a:ext cx="1165521" cy="655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417DD83-79AC-9D9A-51B3-B3F2748DBAD2}"/>
              </a:ext>
            </a:extLst>
          </p:cNvPr>
          <p:cNvPicPr>
            <a:picLocks noChangeAspect="1"/>
          </p:cNvPicPr>
          <p:nvPr/>
        </p:nvPicPr>
        <p:blipFill>
          <a:blip r:embed="rId51"/>
          <a:stretch>
            <a:fillRect/>
          </a:stretch>
        </p:blipFill>
        <p:spPr>
          <a:xfrm>
            <a:off x="9620624" y="4345095"/>
            <a:ext cx="731986" cy="929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877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23653C-1FB5-34E1-796B-6CCE257DFF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251" y="685800"/>
            <a:ext cx="11745911" cy="1225622"/>
          </a:xfrm>
        </p:spPr>
        <p:txBody>
          <a:bodyPr/>
          <a:lstStyle/>
          <a:p>
            <a:r>
              <a:rPr lang="en-US" sz="4000" dirty="0"/>
              <a:t>North America Contact Center Market</a:t>
            </a:r>
            <a:br>
              <a:rPr lang="en-US" dirty="0"/>
            </a:b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51F05C8-713B-1490-584A-276E8A8A5E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3481" y="3385799"/>
            <a:ext cx="6999743" cy="3308970"/>
          </a:xfrm>
          <a:prstGeom prst="rect">
            <a:avLst/>
          </a:prstGeom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87AFC8E3-041D-E56D-7BFD-27B9558B68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6007359"/>
              </p:ext>
            </p:extLst>
          </p:nvPr>
        </p:nvGraphicFramePr>
        <p:xfrm>
          <a:off x="222253" y="1462237"/>
          <a:ext cx="11745909" cy="180490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58578">
                  <a:extLst>
                    <a:ext uri="{9D8B030D-6E8A-4147-A177-3AD203B41FA5}">
                      <a16:colId xmlns:a16="http://schemas.microsoft.com/office/drawing/2014/main" val="3818201936"/>
                    </a:ext>
                  </a:extLst>
                </a:gridCol>
                <a:gridCol w="2080067">
                  <a:extLst>
                    <a:ext uri="{9D8B030D-6E8A-4147-A177-3AD203B41FA5}">
                      <a16:colId xmlns:a16="http://schemas.microsoft.com/office/drawing/2014/main" val="348094542"/>
                    </a:ext>
                  </a:extLst>
                </a:gridCol>
                <a:gridCol w="1887975">
                  <a:extLst>
                    <a:ext uri="{9D8B030D-6E8A-4147-A177-3AD203B41FA5}">
                      <a16:colId xmlns:a16="http://schemas.microsoft.com/office/drawing/2014/main" val="2586087769"/>
                    </a:ext>
                  </a:extLst>
                </a:gridCol>
                <a:gridCol w="1923078">
                  <a:extLst>
                    <a:ext uri="{9D8B030D-6E8A-4147-A177-3AD203B41FA5}">
                      <a16:colId xmlns:a16="http://schemas.microsoft.com/office/drawing/2014/main" val="2785305608"/>
                    </a:ext>
                  </a:extLst>
                </a:gridCol>
                <a:gridCol w="1476165">
                  <a:extLst>
                    <a:ext uri="{9D8B030D-6E8A-4147-A177-3AD203B41FA5}">
                      <a16:colId xmlns:a16="http://schemas.microsoft.com/office/drawing/2014/main" val="556560138"/>
                    </a:ext>
                  </a:extLst>
                </a:gridCol>
                <a:gridCol w="1313652">
                  <a:extLst>
                    <a:ext uri="{9D8B030D-6E8A-4147-A177-3AD203B41FA5}">
                      <a16:colId xmlns:a16="http://schemas.microsoft.com/office/drawing/2014/main" val="1672359328"/>
                    </a:ext>
                  </a:extLst>
                </a:gridCol>
                <a:gridCol w="1706394">
                  <a:extLst>
                    <a:ext uri="{9D8B030D-6E8A-4147-A177-3AD203B41FA5}">
                      <a16:colId xmlns:a16="http://schemas.microsoft.com/office/drawing/2014/main" val="1580214699"/>
                    </a:ext>
                  </a:extLst>
                </a:gridCol>
              </a:tblGrid>
              <a:tr h="59958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Segment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467" marR="9467" marT="94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Employee range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467" marR="9467" marT="94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1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Estimated U.S. business count</a:t>
                      </a:r>
                      <a:endParaRPr lang="en-US" sz="16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467" marR="9467" marT="94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1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% of U.S. employer firms</a:t>
                      </a:r>
                      <a:endParaRPr lang="en-US" sz="16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467" marR="9467" marT="94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1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Locations</a:t>
                      </a:r>
                      <a:endParaRPr lang="en-US" sz="16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467" marR="9467" marT="94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1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UC Seats</a:t>
                      </a:r>
                      <a:endParaRPr lang="en-US" sz="16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467" marR="9467" marT="94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1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Contact Center Users</a:t>
                      </a:r>
                      <a:endParaRPr lang="en-US" sz="16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467" marR="9467" marT="94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827662"/>
                  </a:ext>
                </a:extLst>
              </a:tr>
              <a:tr h="40177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SMB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467" marR="9467" marT="946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1–99 employees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467" marR="9467" marT="946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~6.28M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467" marR="9467" marT="946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~98.2%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467" marR="9467" marT="946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1-3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467" marR="9467" marT="946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1-100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467" marR="9467" marT="946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0-20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467" marR="9467" marT="946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9195700"/>
                  </a:ext>
                </a:extLst>
              </a:tr>
              <a:tr h="40177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Mid-market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467" marR="9467" marT="946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100–999 employees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467" marR="9467" marT="946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~104K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467" marR="9467" marT="946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~1.6%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467" marR="9467" marT="946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3-50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467" marR="9467" marT="946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100-1000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467" marR="9467" marT="946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10-250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467" marR="9467" marT="946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6943874"/>
                  </a:ext>
                </a:extLst>
              </a:tr>
              <a:tr h="40177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Enterprise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467" marR="9467" marT="946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1,000+ employees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467" marR="9467" marT="946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~10.6K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467" marR="9467" marT="946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~0.2%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467" marR="9467" marT="946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50+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467" marR="9467" marT="946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1000+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467" marR="9467" marT="946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250+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467" marR="9467" marT="946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9505126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5D30D35A-AF2D-9473-3B41-6381D6AE6BF4}"/>
              </a:ext>
            </a:extLst>
          </p:cNvPr>
          <p:cNvSpPr txBox="1"/>
          <p:nvPr/>
        </p:nvSpPr>
        <p:spPr>
          <a:xfrm>
            <a:off x="0" y="3842430"/>
            <a:ext cx="5153481" cy="22082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North America market is scattered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Established players focus on large mid market and enterprise segments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Some competitors (Amazon Connect, Twilio Flex) require software development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Contact Pro is attractive in large SMB and mid-market</a:t>
            </a:r>
          </a:p>
          <a:p>
            <a:endParaRPr lang="en-US" dirty="0">
              <a:solidFill>
                <a:srgbClr val="181B4D"/>
              </a:solidFill>
              <a:latin typeface="DM Sa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296520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B48345-E2D4-E468-BE53-2DE15B8063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9C0AEA-47A0-294E-6C29-7F1F399064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251" y="685800"/>
            <a:ext cx="11745911" cy="1225622"/>
          </a:xfrm>
        </p:spPr>
        <p:txBody>
          <a:bodyPr/>
          <a:lstStyle/>
          <a:p>
            <a:r>
              <a:rPr lang="en-US" sz="4000" dirty="0"/>
              <a:t>Pricing</a:t>
            </a:r>
            <a:br>
              <a:rPr lang="en-US" dirty="0"/>
            </a:br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AE506090-4B61-2E84-3880-3B41A05270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3360428"/>
              </p:ext>
            </p:extLst>
          </p:nvPr>
        </p:nvGraphicFramePr>
        <p:xfrm>
          <a:off x="1409700" y="1534831"/>
          <a:ext cx="9822178" cy="3169214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601606026"/>
                    </a:ext>
                  </a:extLst>
                </a:gridCol>
                <a:gridCol w="3718560">
                  <a:extLst>
                    <a:ext uri="{9D8B030D-6E8A-4147-A177-3AD203B41FA5}">
                      <a16:colId xmlns:a16="http://schemas.microsoft.com/office/drawing/2014/main" val="3408453332"/>
                    </a:ext>
                  </a:extLst>
                </a:gridCol>
                <a:gridCol w="2811778">
                  <a:extLst>
                    <a:ext uri="{9D8B030D-6E8A-4147-A177-3AD203B41FA5}">
                      <a16:colId xmlns:a16="http://schemas.microsoft.com/office/drawing/2014/main" val="4257422478"/>
                    </a:ext>
                  </a:extLst>
                </a:gridCol>
              </a:tblGrid>
              <a:tr h="59490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4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User Type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b="1" u="none" strike="noStrike">
                          <a:effectLst/>
                        </a:rPr>
                        <a:t>MRC (cost)</a:t>
                      </a:r>
                      <a:endParaRPr lang="en-US" sz="2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b="1" u="none" strike="noStrike" dirty="0">
                          <a:effectLst/>
                        </a:rPr>
                        <a:t>Suggested Retail</a:t>
                      </a:r>
                    </a:p>
                    <a:p>
                      <a:pPr algn="ctr" fontAlgn="b">
                        <a:buNone/>
                      </a:pPr>
                      <a:r>
                        <a:rPr lang="en-US" sz="12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(30% margin)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34147278"/>
                  </a:ext>
                </a:extLst>
              </a:tr>
              <a:tr h="64357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400" b="0" u="none" strike="noStrike" dirty="0">
                          <a:effectLst/>
                        </a:rPr>
                        <a:t>Multi-channel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b="0" u="none" strike="noStrike" dirty="0">
                          <a:effectLst/>
                        </a:rPr>
                        <a:t> $85.50 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b="0" u="none" strike="noStrike">
                          <a:effectLst/>
                        </a:rPr>
                        <a:t> $123.00 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95296992"/>
                  </a:ext>
                </a:extLst>
              </a:tr>
              <a:tr h="64357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400" b="0" u="none" strike="noStrike" dirty="0">
                          <a:effectLst/>
                        </a:rPr>
                        <a:t>Voice and Email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b="0" u="none" strike="noStrike" dirty="0">
                          <a:effectLst/>
                        </a:rPr>
                        <a:t> $56.00 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b="0" u="none" strike="noStrike" dirty="0">
                          <a:effectLst/>
                        </a:rPr>
                        <a:t> $80.00 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052084021"/>
                  </a:ext>
                </a:extLst>
              </a:tr>
              <a:tr h="64357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400" b="0" u="none" strike="noStrike">
                          <a:effectLst/>
                        </a:rPr>
                        <a:t>Messaging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b="0" u="none" strike="noStrike">
                          <a:effectLst/>
                        </a:rPr>
                        <a:t> $39.00 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b="0" u="none" strike="noStrike" dirty="0">
                          <a:effectLst/>
                        </a:rPr>
                        <a:t> $56.00 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426447977"/>
                  </a:ext>
                </a:extLst>
              </a:tr>
              <a:tr h="64357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400" b="0" u="none" strike="noStrike" dirty="0">
                          <a:effectLst/>
                        </a:rPr>
                        <a:t>Single Voice Queue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b="0" u="none" strike="noStrike" dirty="0">
                          <a:effectLst/>
                        </a:rPr>
                        <a:t> $35.00 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b="0" u="none" strike="noStrike" dirty="0">
                          <a:effectLst/>
                        </a:rPr>
                        <a:t> $50.00 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36264380"/>
                  </a:ext>
                </a:extLst>
              </a:tr>
            </a:tbl>
          </a:graphicData>
        </a:graphic>
      </p:graphicFrame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76D18C8F-1CDB-A4FF-16A5-5D254E0574AF}"/>
              </a:ext>
            </a:extLst>
          </p:cNvPr>
          <p:cNvSpPr txBox="1">
            <a:spLocks/>
          </p:cNvSpPr>
          <p:nvPr/>
        </p:nvSpPr>
        <p:spPr>
          <a:xfrm>
            <a:off x="4666445" y="5323169"/>
            <a:ext cx="7399284" cy="134465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/>
              <a:t>Minimum Monthly Fee:  $800</a:t>
            </a:r>
          </a:p>
          <a:p>
            <a:pPr marL="0" indent="0">
              <a:buNone/>
            </a:pPr>
            <a:r>
              <a:rPr lang="en-US" sz="2400" dirty="0"/>
              <a:t>Professional Services:   $205/hour</a:t>
            </a:r>
          </a:p>
          <a:p>
            <a:pPr marL="0" indent="0">
              <a:buNone/>
            </a:pPr>
            <a:endParaRPr lang="en-US" sz="4200" dirty="0"/>
          </a:p>
        </p:txBody>
      </p:sp>
    </p:spTree>
    <p:extLst>
      <p:ext uri="{BB962C8B-B14F-4D97-AF65-F5344CB8AC3E}">
        <p14:creationId xmlns:p14="http://schemas.microsoft.com/office/powerpoint/2010/main" val="2499042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38E06E1-FCFC-A2BE-08EE-7E6C73F427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EC01B5-E0E2-5840-A709-56FA048F30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9047" y="3048001"/>
            <a:ext cx="8419273" cy="1310774"/>
          </a:xfrm>
        </p:spPr>
        <p:txBody>
          <a:bodyPr/>
          <a:lstStyle/>
          <a:p>
            <a:r>
              <a:rPr lang="en-US" dirty="0"/>
              <a:t>Demo Time</a:t>
            </a:r>
          </a:p>
        </p:txBody>
      </p:sp>
    </p:spTree>
    <p:extLst>
      <p:ext uri="{BB962C8B-B14F-4D97-AF65-F5344CB8AC3E}">
        <p14:creationId xmlns:p14="http://schemas.microsoft.com/office/powerpoint/2010/main" val="615420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>
            <a:extLst>
              <a:ext uri="{FF2B5EF4-FFF2-40B4-BE49-F238E27FC236}">
                <a16:creationId xmlns:a16="http://schemas.microsoft.com/office/drawing/2014/main" id="{9855A54A-7F1F-4A26-90EF-B0D1F3BA73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5340" y="2426065"/>
            <a:ext cx="5890260" cy="720869"/>
          </a:xfrm>
        </p:spPr>
        <p:txBody>
          <a:bodyPr/>
          <a:lstStyle/>
          <a:p>
            <a:r>
              <a:rPr lang="en-US" dirty="0">
                <a:latin typeface="+mn-lt"/>
              </a:rPr>
              <a:t>Thank you!</a:t>
            </a:r>
          </a:p>
        </p:txBody>
      </p:sp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307B528B-A926-0020-0065-664D45F840A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63716A72-D6E1-4443-A0CD-2E00AB809012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en-US" dirty="0">
                <a:ea typeface="Red Hat Display Medium" panose="02010303040201060303" pitchFamily="2" charset="0"/>
                <a:cs typeface="Red Hat Display Medium" panose="02010303040201060303" pitchFamily="2" charset="0"/>
              </a:rPr>
              <a:t>Contact Pro website: </a:t>
            </a:r>
            <a:r>
              <a:rPr lang="en-US" dirty="0">
                <a:ea typeface="Red Hat Display Medium" panose="02010303040201060303" pitchFamily="2" charset="0"/>
                <a:cs typeface="Red Hat Display Medium" panose="02010303040201060303" pitchFamily="2" charset="0"/>
                <a:hlinkClick r:id="rId3"/>
              </a:rPr>
              <a:t>https://sinch.com/products/contact-pro/</a:t>
            </a:r>
            <a:r>
              <a:rPr lang="en-US" dirty="0">
                <a:ea typeface="Red Hat Display Medium" panose="02010303040201060303" pitchFamily="2" charset="0"/>
                <a:cs typeface="Red Hat Display Medium" panose="02010303040201060303" pitchFamily="2" charset="0"/>
              </a:rPr>
              <a:t> </a:t>
            </a:r>
          </a:p>
          <a:p>
            <a:r>
              <a:rPr lang="en-US" dirty="0">
                <a:ea typeface="Red Hat Display Medium" panose="02010303040201060303" pitchFamily="2" charset="0"/>
                <a:cs typeface="Red Hat Display Medium" panose="02010303040201060303" pitchFamily="2" charset="0"/>
              </a:rPr>
              <a:t>Contact Pro YouTube Playlist: </a:t>
            </a:r>
            <a:r>
              <a:rPr lang="en-US" dirty="0">
                <a:ea typeface="Red Hat Display Medium" panose="02010303040201060303" pitchFamily="2" charset="0"/>
                <a:cs typeface="Red Hat Display Medium" panose="02010303040201060303" pitchFamily="2" charset="0"/>
                <a:hlinkClick r:id="rId4"/>
              </a:rPr>
              <a:t>https://www.youtube.com/playlist?list=PLDWxiKsSIVPKgNU-zKJWGZeur78UqIT6t</a:t>
            </a:r>
            <a:r>
              <a:rPr lang="en-US" dirty="0">
                <a:ea typeface="Red Hat Display Medium" panose="02010303040201060303" pitchFamily="2" charset="0"/>
                <a:cs typeface="Red Hat Display Medium" panose="02010303040201060303" pitchFamily="2" charset="0"/>
              </a:rPr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5671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Sinch Light">
  <a:themeElements>
    <a:clrScheme name="Custom 3">
      <a:dk1>
        <a:srgbClr val="000000"/>
      </a:dk1>
      <a:lt1>
        <a:srgbClr val="FFFFFF"/>
      </a:lt1>
      <a:dk2>
        <a:srgbClr val="000000"/>
      </a:dk2>
      <a:lt2>
        <a:srgbClr val="1860F0"/>
      </a:lt2>
      <a:accent1>
        <a:srgbClr val="F7F9FA"/>
      </a:accent1>
      <a:accent2>
        <a:srgbClr val="FFF6B3"/>
      </a:accent2>
      <a:accent3>
        <a:srgbClr val="FFF194"/>
      </a:accent3>
      <a:accent4>
        <a:srgbClr val="FFE97A"/>
      </a:accent4>
      <a:accent5>
        <a:srgbClr val="F0F3F5"/>
      </a:accent5>
      <a:accent6>
        <a:srgbClr val="EBE6E1"/>
      </a:accent6>
      <a:hlink>
        <a:srgbClr val="2977FF"/>
      </a:hlink>
      <a:folHlink>
        <a:srgbClr val="2977FF"/>
      </a:folHlink>
    </a:clrScheme>
    <a:fontScheme name="Sinch 2025">
      <a:majorFont>
        <a:latin typeface="Host Grotesk SemiBold"/>
        <a:ea typeface=""/>
        <a:cs typeface=""/>
      </a:majorFont>
      <a:minorFont>
        <a:latin typeface="Host Grotes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6"/>
        </a:solidFill>
        <a:ln>
          <a:noFill/>
        </a:ln>
      </a:spPr>
      <a:bodyPr rtlCol="0" anchor="ctr"/>
      <a:lstStyle>
        <a:defPPr algn="ctr">
          <a:lnSpc>
            <a:spcPct val="110000"/>
          </a:lnSpc>
          <a:defRPr sz="1500">
            <a:solidFill>
              <a:schemeClr val="tx1"/>
            </a:solidFill>
            <a:cs typeface="Arial" panose="020B0604020202020204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lnSpc>
            <a:spcPct val="110000"/>
          </a:lnSpc>
          <a:spcBef>
            <a:spcPts val="225"/>
          </a:spcBef>
          <a:spcAft>
            <a:spcPts val="225"/>
          </a:spcAft>
          <a:defRPr sz="1500" dirty="0">
            <a:solidFill>
              <a:schemeClr val="tx2"/>
            </a:solidFill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Sinch template" id="{D1D58D17-ABF9-FF44-87BF-8AA90EBADD70}" vid="{B8BC96B7-9282-BB43-97D9-094A7D9526BF}"/>
    </a:ext>
  </a:extLst>
</a:theme>
</file>

<file path=ppt/theme/theme2.xml><?xml version="1.0" encoding="utf-8"?>
<a:theme xmlns:a="http://schemas.openxmlformats.org/drawingml/2006/main" name="Sinch Dark">
  <a:themeElements>
    <a:clrScheme name="Custom 4">
      <a:dk1>
        <a:srgbClr val="FFFFFF"/>
      </a:dk1>
      <a:lt1>
        <a:srgbClr val="1A2126"/>
      </a:lt1>
      <a:dk2>
        <a:srgbClr val="FFFFFF"/>
      </a:dk2>
      <a:lt2>
        <a:srgbClr val="FFE97A"/>
      </a:lt2>
      <a:accent1>
        <a:srgbClr val="14181C"/>
      </a:accent1>
      <a:accent2>
        <a:srgbClr val="FFF6B3"/>
      </a:accent2>
      <a:accent3>
        <a:srgbClr val="FFF194"/>
      </a:accent3>
      <a:accent4>
        <a:srgbClr val="FFE97A"/>
      </a:accent4>
      <a:accent5>
        <a:srgbClr val="272F36"/>
      </a:accent5>
      <a:accent6>
        <a:srgbClr val="EBE6E1"/>
      </a:accent6>
      <a:hlink>
        <a:srgbClr val="2977FF"/>
      </a:hlink>
      <a:folHlink>
        <a:srgbClr val="2977FF"/>
      </a:folHlink>
    </a:clrScheme>
    <a:fontScheme name="Sinch 2025">
      <a:majorFont>
        <a:latin typeface="Host Grotesk SemiBold"/>
        <a:ea typeface=""/>
        <a:cs typeface=""/>
      </a:majorFont>
      <a:minorFont>
        <a:latin typeface="Host Grotes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6"/>
        </a:solidFill>
        <a:ln>
          <a:noFill/>
        </a:ln>
      </a:spPr>
      <a:bodyPr rtlCol="0" anchor="ctr"/>
      <a:lstStyle>
        <a:defPPr algn="ctr">
          <a:lnSpc>
            <a:spcPct val="110000"/>
          </a:lnSpc>
          <a:defRPr sz="1500">
            <a:solidFill>
              <a:schemeClr val="tx1"/>
            </a:solidFill>
            <a:cs typeface="Arial" panose="020B0604020202020204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lnSpc>
            <a:spcPct val="110000"/>
          </a:lnSpc>
          <a:spcBef>
            <a:spcPts val="225"/>
          </a:spcBef>
          <a:spcAft>
            <a:spcPts val="225"/>
          </a:spcAft>
          <a:defRPr sz="1500" dirty="0">
            <a:solidFill>
              <a:schemeClr val="tx2"/>
            </a:solidFill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Sinch template" id="{D1D58D17-ABF9-FF44-87BF-8AA90EBADD70}" vid="{18809E94-337F-F64C-9ACF-68B4B2E1D2B5}"/>
    </a:ext>
  </a:extLst>
</a:theme>
</file>

<file path=ppt/theme/theme3.xml><?xml version="1.0" encoding="utf-8"?>
<a:theme xmlns:a="http://schemas.openxmlformats.org/drawingml/2006/main" name="Office-tema">
  <a:themeElements>
    <a:clrScheme name="Sinch_light_Colors">
      <a:dk1>
        <a:srgbClr val="000000"/>
      </a:dk1>
      <a:lt1>
        <a:srgbClr val="FFFFFF"/>
      </a:lt1>
      <a:dk2>
        <a:srgbClr val="4B575E"/>
      </a:dk2>
      <a:lt2>
        <a:srgbClr val="1860F0"/>
      </a:lt2>
      <a:accent1>
        <a:srgbClr val="F7F9FA"/>
      </a:accent1>
      <a:accent2>
        <a:srgbClr val="FFF6B3"/>
      </a:accent2>
      <a:accent3>
        <a:srgbClr val="FFF194"/>
      </a:accent3>
      <a:accent4>
        <a:srgbClr val="FFE97A"/>
      </a:accent4>
      <a:accent5>
        <a:srgbClr val="F0F3F5"/>
      </a:accent5>
      <a:accent6>
        <a:srgbClr val="EBE6E1"/>
      </a:accent6>
      <a:hlink>
        <a:srgbClr val="2977FF"/>
      </a:hlink>
      <a:folHlink>
        <a:srgbClr val="2977F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Sinch_light_Colors">
      <a:dk1>
        <a:srgbClr val="000000"/>
      </a:dk1>
      <a:lt1>
        <a:srgbClr val="FFFFFF"/>
      </a:lt1>
      <a:dk2>
        <a:srgbClr val="4B575E"/>
      </a:dk2>
      <a:lt2>
        <a:srgbClr val="1860F0"/>
      </a:lt2>
      <a:accent1>
        <a:srgbClr val="F7F9FA"/>
      </a:accent1>
      <a:accent2>
        <a:srgbClr val="FFF6B3"/>
      </a:accent2>
      <a:accent3>
        <a:srgbClr val="FFF194"/>
      </a:accent3>
      <a:accent4>
        <a:srgbClr val="FFE97A"/>
      </a:accent4>
      <a:accent5>
        <a:srgbClr val="F0F3F5"/>
      </a:accent5>
      <a:accent6>
        <a:srgbClr val="EBE6E1"/>
      </a:accent6>
      <a:hlink>
        <a:srgbClr val="2977FF"/>
      </a:hlink>
      <a:folHlink>
        <a:srgbClr val="2977FF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1" width="525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33491e4f-5d38-4c24-85cb-c5144f8a0d2f}">
  <we:reference id="33491e4f-5d38-4c24-85cb-c5144f8a0d2f" version="1.0.0.0" store="EXCatalog" storeType="EXCatalog"/>
  <we:alternateReferences/>
  <we:properties>
    <we:property name="Office.AutoShowTaskpaneWithDocument" value="false"/>
  </we:properties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51CCBD4E6CACB44927D5249FF79B87B" ma:contentTypeVersion="4" ma:contentTypeDescription="Create a new document." ma:contentTypeScope="" ma:versionID="a2ab543dfaf205526f5944fd5ff64bcc">
  <xsd:schema xmlns:xsd="http://www.w3.org/2001/XMLSchema" xmlns:xs="http://www.w3.org/2001/XMLSchema" xmlns:p="http://schemas.microsoft.com/office/2006/metadata/properties" xmlns:ns2="1d6fd2de-24fd-4aa7-9772-0965f915e61e" targetNamespace="http://schemas.microsoft.com/office/2006/metadata/properties" ma:root="true" ma:fieldsID="d3e222a5edb63f200c544b67012d816b" ns2:_="">
    <xsd:import namespace="1d6fd2de-24fd-4aa7-9772-0965f915e61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d6fd2de-24fd-4aa7-9772-0965f915e61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4ABDA6A-1F6C-4B42-8544-08E5AE6AC91F}">
  <ds:schemaRefs>
    <ds:schemaRef ds:uri="1d6fd2de-24fd-4aa7-9772-0965f915e61e"/>
    <ds:schemaRef ds:uri="http://purl.org/dc/elements/1.1/"/>
    <ds:schemaRef ds:uri="http://www.w3.org/XML/1998/namespace"/>
    <ds:schemaRef ds:uri="http://schemas.microsoft.com/office/2006/documentManagement/types"/>
    <ds:schemaRef ds:uri="http://purl.org/dc/terms/"/>
    <ds:schemaRef ds:uri="http://schemas.microsoft.com/office/2006/metadata/properties"/>
    <ds:schemaRef ds:uri="http://purl.org/dc/dcmitype/"/>
    <ds:schemaRef ds:uri="http://schemas.microsoft.com/office/infopath/2007/PartnerControls"/>
    <ds:schemaRef ds:uri="http://schemas.openxmlformats.org/package/2006/metadata/core-properties"/>
  </ds:schemaRefs>
</ds:datastoreItem>
</file>

<file path=customXml/itemProps2.xml><?xml version="1.0" encoding="utf-8"?>
<ds:datastoreItem xmlns:ds="http://schemas.openxmlformats.org/officeDocument/2006/customXml" ds:itemID="{64805282-E9C8-4724-9299-491A30531EA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d6fd2de-24fd-4aa7-9772-0965f915e61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CEBAD6A-AFE5-46E0-9A90-AF4AB80FFBEE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3b518aae-8921-4a7b-8497-619d756ce20e}" enabled="0" method="" siteId="{3b518aae-8921-4a7b-8497-619d756ce20e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Sinch template</Template>
  <TotalTime>2006</TotalTime>
  <Words>2112</Words>
  <Application>Microsoft Office PowerPoint</Application>
  <PresentationFormat>Widescreen</PresentationFormat>
  <Paragraphs>324</Paragraphs>
  <Slides>27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27</vt:i4>
      </vt:variant>
    </vt:vector>
  </HeadingPairs>
  <TitlesOfParts>
    <vt:vector size="43" baseType="lpstr">
      <vt:lpstr>Helvetica</vt:lpstr>
      <vt:lpstr>Host Grotesk</vt:lpstr>
      <vt:lpstr>Calibri</vt:lpstr>
      <vt:lpstr>Host Grotesk SemiBold</vt:lpstr>
      <vt:lpstr>BentonSans Regular</vt:lpstr>
      <vt:lpstr>Arial</vt:lpstr>
      <vt:lpstr>DM Sans</vt:lpstr>
      <vt:lpstr>Helvetica Neue Medium</vt:lpstr>
      <vt:lpstr>Red Hat Display Medium</vt:lpstr>
      <vt:lpstr>BentonSans Book</vt:lpstr>
      <vt:lpstr>Arial Unicode MS</vt:lpstr>
      <vt:lpstr>Aptos</vt:lpstr>
      <vt:lpstr>Helvetica Neue</vt:lpstr>
      <vt:lpstr>DM Sans Medium</vt:lpstr>
      <vt:lpstr>Sinch Light</vt:lpstr>
      <vt:lpstr>Sinch Dark</vt:lpstr>
      <vt:lpstr>Contact Pro</vt:lpstr>
      <vt:lpstr>Contact Pro: Private Label Contact Center as a Service (CCaaS)</vt:lpstr>
      <vt:lpstr>Why Contact Center?</vt:lpstr>
      <vt:lpstr>Contact Pro: Elevator Pitch</vt:lpstr>
      <vt:lpstr>Contact Pro: Not a toolkit or a bunch of APIs…</vt:lpstr>
      <vt:lpstr>Contact Pro: Integration</vt:lpstr>
      <vt:lpstr>Contact Pro Features</vt:lpstr>
      <vt:lpstr>PowerPoint Presentation</vt:lpstr>
      <vt:lpstr>Example Use Case</vt:lpstr>
      <vt:lpstr>Seamless Customer Experience From website to resolution with AI and human expertise</vt:lpstr>
      <vt:lpstr>Industry Use Cases</vt:lpstr>
      <vt:lpstr>Retail</vt:lpstr>
      <vt:lpstr>PowerPoint Presentation</vt:lpstr>
      <vt:lpstr>Utilities</vt:lpstr>
      <vt:lpstr>PowerPoint Presentation</vt:lpstr>
      <vt:lpstr>Consumer Products</vt:lpstr>
      <vt:lpstr>PowerPoint Presentation</vt:lpstr>
      <vt:lpstr>Transportation and Logistics</vt:lpstr>
      <vt:lpstr>PowerPoint Presentation</vt:lpstr>
      <vt:lpstr>Financial Services</vt:lpstr>
      <vt:lpstr>PowerPoint Presentation</vt:lpstr>
      <vt:lpstr>Market</vt:lpstr>
      <vt:lpstr>PowerPoint Presentation</vt:lpstr>
      <vt:lpstr>North America Contact Center Market </vt:lpstr>
      <vt:lpstr>Pricing </vt:lpstr>
      <vt:lpstr>Demo Time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Johnnie Wilkenschildt</dc:creator>
  <cp:lastModifiedBy>Johnnie Wilkenschildt</cp:lastModifiedBy>
  <cp:revision>1</cp:revision>
  <cp:lastPrinted>2025-12-16T16:24:36Z</cp:lastPrinted>
  <dcterms:created xsi:type="dcterms:W3CDTF">2026-02-12T18:09:02Z</dcterms:created>
  <dcterms:modified xsi:type="dcterms:W3CDTF">2026-09-17T21:35:08Z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0x010100551CCBD4E6CACB44927D5249FF79B87B</vt:lpwstr>
  </property>
  <property fmtid="{D5CDD505-2E9C-101B-9397-08002B2CF9AE}" pid="3" name="Order">
    <vt:r8>32000</vt:r8>
  </property>
  <property fmtid="{D5CDD505-2E9C-101B-9397-08002B2CF9AE}" pid="4" name="MediaServiceImageTags">
    <vt:lpwstr/>
  </property>
  <property fmtid="{D5CDD505-2E9C-101B-9397-08002B2CF9AE}" pid="5" name="NumCols">
    <vt:lpwstr>12</vt:lpwstr>
  </property>
  <property fmtid="{D5CDD505-2E9C-101B-9397-08002B2CF9AE}" pid="6" name="NumRows">
    <vt:lpwstr>1</vt:lpwstr>
  </property>
  <property fmtid="{D5CDD505-2E9C-101B-9397-08002B2CF9AE}" pid="7" name="ColSpacing">
    <vt:lpwstr>0,34 </vt:lpwstr>
  </property>
  <property fmtid="{D5CDD505-2E9C-101B-9397-08002B2CF9AE}" pid="8" name="RowSpacing">
    <vt:lpwstr>0</vt:lpwstr>
  </property>
  <property fmtid="{D5CDD505-2E9C-101B-9397-08002B2CF9AE}" pid="9" name="Mall">
    <vt:lpwstr>0,62</vt:lpwstr>
  </property>
  <property fmtid="{D5CDD505-2E9C-101B-9397-08002B2CF9AE}" pid="10" name="Mleft">
    <vt:lpwstr>0,62</vt:lpwstr>
  </property>
  <property fmtid="{D5CDD505-2E9C-101B-9397-08002B2CF9AE}" pid="11" name="Mright">
    <vt:lpwstr>0,62</vt:lpwstr>
  </property>
  <property fmtid="{D5CDD505-2E9C-101B-9397-08002B2CF9AE}" pid="12" name="Mtop">
    <vt:lpwstr>3,25</vt:lpwstr>
  </property>
  <property fmtid="{D5CDD505-2E9C-101B-9397-08002B2CF9AE}" pid="13" name="Mbot">
    <vt:lpwstr>0,84</vt:lpwstr>
  </property>
</Properties>
</file>